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3" r:id="rId4"/>
    <p:sldId id="284" r:id="rId5"/>
    <p:sldId id="269" r:id="rId6"/>
    <p:sldId id="285" r:id="rId7"/>
    <p:sldId id="263" r:id="rId8"/>
    <p:sldId id="264" r:id="rId9"/>
    <p:sldId id="277" r:id="rId10"/>
    <p:sldId id="266" r:id="rId11"/>
    <p:sldId id="267" r:id="rId12"/>
    <p:sldId id="268" r:id="rId13"/>
    <p:sldId id="270" r:id="rId14"/>
    <p:sldId id="276" r:id="rId15"/>
    <p:sldId id="280" r:id="rId16"/>
    <p:sldId id="271" r:id="rId17"/>
    <p:sldId id="272" r:id="rId18"/>
    <p:sldId id="273" r:id="rId19"/>
    <p:sldId id="274" r:id="rId20"/>
    <p:sldId id="275" r:id="rId21"/>
    <p:sldId id="281" r:id="rId22"/>
    <p:sldId id="282" r:id="rId23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76752-BBDC-48EF-9B89-7A5241196481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09D1B-4145-4D04-A931-6A6E73F93A8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F3FAA-87C7-47C1-88D0-1D01D075BA44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76F3F-FEC1-48C6-854E-311F839391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5E5D-3382-40D9-A3E6-C89C4D148727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A0C2-92F6-4A5D-933D-4DB4E6BB5A5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58297-C060-45FE-9781-2BECA2E7C064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62F5E-949A-4012-883E-C98225B934F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33552-BD39-4075-BAE1-965F3C64DA4A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C0DAF-8D78-490A-8902-6F01294A701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20B8D-A649-429C-A7E3-F66E0991A70E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2FCA-1C87-4685-8EA3-4FD9EE6A1A3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A3308-E8E7-4C33-986A-21AFC40911F5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9AE4C-BB7F-4D8C-8616-38C418AC02B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D5D94-ADDC-45E7-8510-7953C659042E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8AB91-058B-4E63-AA83-269CE824F13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B448C-AA2C-498F-ABD2-C49BF69098E4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D2880-67D7-4545-A893-595C68BE05A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A6C4C-E7A8-47FE-BAB7-C11B9D61D175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69F3A-ADCE-43C7-81F9-8B463B694E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546D1-B3D0-4032-A25D-A3F267077DEF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9F7B8-2E51-4B47-8C38-F98AAC8761B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7FDDB3-02D0-47C4-A0A1-C3B7B9ECC31C}" type="datetimeFigureOut">
              <a:rPr lang="uk-UA"/>
              <a:pPr>
                <a:defRPr/>
              </a:pPr>
              <a:t>23.09.2019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F98413-6FCC-481C-92E2-E7E236CB6EE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714375" y="2714625"/>
            <a:ext cx="7772400" cy="1470025"/>
          </a:xfrm>
        </p:spPr>
        <p:txBody>
          <a:bodyPr/>
          <a:lstStyle/>
          <a:p>
            <a:pPr eaLnBrk="1" hangingPunct="1"/>
            <a:r>
              <a:rPr lang="uk-UA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арате як олімпійського виду спорту</a:t>
            </a:r>
            <a:endParaRPr lang="ru-RU" sz="40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ідзаголовок 3"/>
          <p:cNvSpPr>
            <a:spLocks noGrp="1"/>
          </p:cNvSpPr>
          <p:nvPr>
            <p:ph type="subTitle" idx="1"/>
          </p:nvPr>
        </p:nvSpPr>
        <p:spPr>
          <a:xfrm>
            <a:off x="2286000" y="4429125"/>
            <a:ext cx="6678613" cy="2024063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898989"/>
                </a:solidFill>
              </a:rPr>
              <a:t>		</a:t>
            </a:r>
            <a:endParaRPr lang="uk-UA" sz="2500" b="1" dirty="0" smtClean="0">
              <a:solidFill>
                <a:srgbClr val="898989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smtClean="0">
                <a:solidFill>
                  <a:schemeClr val="tx2">
                    <a:lumMod val="50000"/>
                  </a:schemeClr>
                </a:solidFill>
              </a:rPr>
              <a:t>© Богдан 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</a:rPr>
              <a:t>І.О., 2018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</a:pPr>
            <a:r>
              <a:rPr lang="uk-UA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Рисунок 6" descr="99758485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643438"/>
            <a:ext cx="25098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7" descr="wkf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357188"/>
            <a:ext cx="17859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13" y="503238"/>
            <a:ext cx="3186112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28625" y="500063"/>
            <a:ext cx="8286750" cy="2928937"/>
          </a:xfrm>
        </p:spPr>
        <p:txBody>
          <a:bodyPr>
            <a:normAutofit fontScale="40000" lnSpcReduction="20000"/>
          </a:bodyPr>
          <a:lstStyle/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uk-UA" sz="4500" b="1" dirty="0" smtClean="0">
                <a:latin typeface="Times New Roman" pitchFamily="18" charset="0"/>
                <a:cs typeface="Times New Roman" pitchFamily="18" charset="0"/>
              </a:rPr>
              <a:t>Етапи  безпосереднього Олімпійського відбору </a:t>
            </a: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Перший етап і його особливості:</a:t>
            </a: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Етап розпочинається 6 липня 2018 року та триває до 6 квітня 2020 року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Метою є формування рейтингу спортсменів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6 квітня 2020 року буде визначено перших чотирьох спортсменів в кожній олімпійській категорії, які будуть брати участь в Олімпійських іграх 2020 року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Рейтинг ґрунтується на системі отримання балів згідно рейтингової системи балів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WKF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eaLnBrk="1" hangingPunct="1">
              <a:defRPr/>
            </a:pPr>
            <a:endParaRPr lang="ru-RU" dirty="0" smtClean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971600" y="2564904"/>
          <a:ext cx="7174579" cy="3951361"/>
        </p:xfrm>
        <a:graphic>
          <a:graphicData uri="http://schemas.openxmlformats.org/drawingml/2006/table">
            <a:tbl>
              <a:tblPr/>
              <a:tblGrid>
                <a:gridCol w="1907136"/>
                <a:gridCol w="1907136"/>
                <a:gridCol w="1119711"/>
                <a:gridCol w="1120298"/>
                <a:gridCol w="1120298"/>
              </a:tblGrid>
              <a:tr h="30801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Бали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2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Офіційні </a:t>
                      </a:r>
                      <a:r>
                        <a:rPr lang="uk-UA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змагання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WKF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Коефіцієнт </a:t>
                      </a: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змагань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1 рік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2 рік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Чемпіонат світу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8">
                <a:tc rowSpan="5"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Континентальний  чемпіонат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Чемпіонат Африки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Чемпіонат Азії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Чемпіонат Європи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Загально-американський чемпіонат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Чемпіонат Океанії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3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Karate 1 - Premier League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Karate 1 - Series A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683" marR="536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5750" y="785813"/>
            <a:ext cx="8258175" cy="1114425"/>
          </a:xfrm>
        </p:spPr>
        <p:txBody>
          <a:bodyPr rtlCol="0">
            <a:normAutofit/>
          </a:bodyPr>
          <a:lstStyle/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Система нарахування балів у всесвітньому рейтингу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WKF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: у таблиці показано бали, які отримує спортсмен відповідно до місця яке він посів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участі у змаганнях та виграних поєдинків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2357438" y="2000250"/>
          <a:ext cx="4214813" cy="3778250"/>
        </p:xfrm>
        <a:graphic>
          <a:graphicData uri="http://schemas.openxmlformats.org/drawingml/2006/table">
            <a:tbl>
              <a:tblPr/>
              <a:tblGrid>
                <a:gridCol w="2162175"/>
                <a:gridCol w="2052638"/>
              </a:tblGrid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1 -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 місце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 е місце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 е місце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5 - е місце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7 - е місце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9 - е місце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11 - 13 місце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15 - 33 місце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Виграний поєдинок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Участь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188" y="1143000"/>
            <a:ext cx="8358187" cy="2786063"/>
          </a:xfrm>
        </p:spPr>
        <p:txBody>
          <a:bodyPr rtlCol="0">
            <a:normAutofit/>
          </a:bodyPr>
          <a:lstStyle/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Формула визначення кількості рейтингових балів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які спортсмен набирає під час змагань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априклад: бали отримані спортсменом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який посів 3-тє місце на Чемпіонаті світу після перемоги у 5-ти поєдинках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571500" y="3357563"/>
          <a:ext cx="8215313" cy="1000125"/>
        </p:xfrm>
        <a:graphic>
          <a:graphicData uri="http://schemas.openxmlformats.org/drawingml/2006/table">
            <a:tbl>
              <a:tblPr/>
              <a:tblGrid>
                <a:gridCol w="8215313"/>
              </a:tblGrid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(Участь + Виграний поєдинок + Місце) х Коефіцієнт змагань = Бали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 + (5х10) + 40) х 12 = 1140 балів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14313" y="571500"/>
            <a:ext cx="8143875" cy="2928938"/>
          </a:xfrm>
        </p:spPr>
        <p:txBody>
          <a:bodyPr rtlCol="0">
            <a:normAutofit/>
          </a:bodyPr>
          <a:lstStyle/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Загальна схема визначення 4 найкращих спортсменів в олімпійському рейтингу: в об'єднаних категоріях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наприклад  перші 2 спортсмена рейтингу в категорії чоловіки  -60 кг і перші два спортсмена категорії -67 кг будуть представлені на Олімпіаді як 4 спортсмена олімпійської категорії -67 кг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 необ'єднаних   категоріях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наприклад  -75 кг чоловіки відбирають перших 4 спортсменів всесвітнього рейтингу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Загалом кожна олімпійська категорія повинна включати максимально 10 спортсменів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642938" y="3643313"/>
          <a:ext cx="7039323" cy="1265878"/>
        </p:xfrm>
        <a:graphic>
          <a:graphicData uri="http://schemas.openxmlformats.org/drawingml/2006/table">
            <a:tbl>
              <a:tblPr/>
              <a:tblGrid>
                <a:gridCol w="1173098"/>
                <a:gridCol w="1173098"/>
                <a:gridCol w="1173098"/>
                <a:gridCol w="1173098"/>
                <a:gridCol w="1173098"/>
                <a:gridCol w="1173833"/>
              </a:tblGrid>
              <a:tr h="8439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NewRomanPSMT"/>
                          <a:cs typeface="Times New Roman"/>
                        </a:rPr>
                        <a:t>Чоловіки-67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NewRomanPSMT"/>
                          <a:cs typeface="Times New Roman"/>
                        </a:rPr>
                        <a:t>Чоловіки-75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NewRomanPSMT"/>
                          <a:cs typeface="Times New Roman"/>
                        </a:rPr>
                        <a:t>Чоловіки+75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NewRomanPSMT"/>
                          <a:cs typeface="Times New Roman"/>
                        </a:rPr>
                        <a:t>Жінки-55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NewRomanPSMT"/>
                          <a:cs typeface="Times New Roman"/>
                        </a:rPr>
                        <a:t>Жінки-61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NewRomanPSMT"/>
                          <a:cs typeface="Times New Roman"/>
                        </a:rPr>
                        <a:t>Жінки+61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219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NewRomanPSMT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NewRomanPSMT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NewRomanPSMT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NewRomanPSMT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NewRomanPSMT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NewRomanPSMT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157788"/>
            <a:ext cx="28654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9144000" cy="622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Місце для вмісту 2"/>
          <p:cNvSpPr>
            <a:spLocks noGrp="1"/>
          </p:cNvSpPr>
          <p:nvPr>
            <p:ph idx="1"/>
          </p:nvPr>
        </p:nvSpPr>
        <p:spPr>
          <a:xfrm>
            <a:off x="428625" y="1071563"/>
            <a:ext cx="8229600" cy="4525962"/>
          </a:xfrm>
        </p:spPr>
        <p:txBody>
          <a:bodyPr/>
          <a:lstStyle/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Змагання (починаються з 6 липня 2018 року)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які впливають на рейтинг в 2018 році для олімпійського відбору наведенні нижче:</a:t>
            </a:r>
            <a:endParaRPr lang="en-US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Чемпіонат Азії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Амман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Йорданія (10-14 липень)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Чемпіонат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Африки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Кігалі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Руанда(31 серпня-2 вересня)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Прем'єр-ліга Берлін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Німеччина (14-16 вересня)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Серія А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Сантьяго де Чилі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Чилі (21-23 вересня)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Прем'єр-ліга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Токіо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Японія (12-14 жовтня)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Чемпіонат світу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Мадрид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Іспанія (5-11 листопада)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Серія А Шанхай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Китай (8-9 грудня)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Для українських спортсменів змагання для безпосередньо олімпійського відбору розпочинаються етапом Прем'єр-ліги в Берліні (14-16 вересня 2018 року)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Місце для вмісту 2"/>
          <p:cNvSpPr>
            <a:spLocks noGrp="1"/>
          </p:cNvSpPr>
          <p:nvPr>
            <p:ph idx="1"/>
          </p:nvPr>
        </p:nvSpPr>
        <p:spPr>
          <a:xfrm>
            <a:off x="357188" y="500063"/>
            <a:ext cx="8358187" cy="3571875"/>
          </a:xfrm>
        </p:spPr>
        <p:txBody>
          <a:bodyPr/>
          <a:lstStyle/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Другий етап: 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участь в ліцензійному  турнірі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що буде проходити  8-10 травня 2020 року в Парижі (Франція)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Особливості:</a:t>
            </a:r>
          </a:p>
          <a:p>
            <a:pPr marL="0" indent="431800" algn="just" eaLnBrk="1" hangingPunct="1">
              <a:spcBef>
                <a:spcPct val="0"/>
              </a:spcBef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Змагання проводитимуть тільки в олімпійських категоріях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1800" algn="just" eaLnBrk="1" hangingPunct="1">
              <a:spcBef>
                <a:spcPct val="0"/>
              </a:spcBef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Країни, які вже мають ліцензії за результатами першого етапу  в категорії своїх спортсменів не виставляють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1800" algn="just" eaLnBrk="1" hangingPunct="1">
              <a:spcBef>
                <a:spcPct val="0"/>
              </a:spcBef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Кожен НОК має право зареєструвати по одному спортсмену в кожну олімпійську категорію за винятком будь-якої з категорій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де вже представлений їхній спортсмен за результатами першого етапу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За результатами цих змагань спортсмени що посіли 1-3 місця в відповідній категорії отримують ліцензію на Олімпійські ігри 2020 з карате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8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За підсумками 1-2 етапу буде відомо 7 володарів ліцензій в кожній  олімпійській категорії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Рисунок 3" descr="15803143_1841295189462568_2025602045326655488_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392906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188" y="785813"/>
            <a:ext cx="8429625" cy="3143250"/>
          </a:xfrm>
        </p:spPr>
        <p:txBody>
          <a:bodyPr rtlCol="0">
            <a:normAutofit/>
          </a:bodyPr>
          <a:lstStyle/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Третій етап: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станом на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18 травня 2020 року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Особливості: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Країна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де проводяться  дані Олімпійські ігри (Японія) надає в кожну категорію по одному спортсмену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спортсмен від цієї країни вже пройшов на Олімпіаду за попередніми етапами в певній категорії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то в цій категорії не може бути представлений ще один спортсмен від цієї країни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9698" name="Рисунок 3" descr="top-karatekas-elated-by-karates-inclusion-in-tokyo-2020-olympic-games-1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3714750"/>
            <a:ext cx="4786313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188" y="500063"/>
            <a:ext cx="8229600" cy="4525962"/>
          </a:xfrm>
        </p:spPr>
        <p:txBody>
          <a:bodyPr>
            <a:normAutofit/>
          </a:bodyPr>
          <a:lstStyle/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Четвертий етап і його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особливості:</a:t>
            </a:r>
          </a:p>
          <a:p>
            <a:pPr marL="0" indent="432000" algn="just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Кожній континентальній федерації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WKF (OKF,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UFAK, PKF, AKF, EKF)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надається квота на заявку спортсменів для участі в Олімпійських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грах-2020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 algn="just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Перевага буде надаватися тим спортсменам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які завойовували медалі на Континентальних іграх 2019-2020 року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 algn="just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При однакових результатах спортсменів враховується вище місце цих спортсменів в рейтингу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WKF;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Квоти учасників від континентальних федерацій: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OKF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- 2 спортсмена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UFAK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- 3 спортсмена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PKF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- 3 спортсмена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AKF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- 2 спортсмена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EKF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- 2 спортсмена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Загалом 12 спортсменів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від 68 до 76 спортсменів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eaLnBrk="1" hangingPunct="1">
              <a:defRPr/>
            </a:pPr>
            <a:endParaRPr lang="ru-RU" dirty="0" smtClean="0"/>
          </a:p>
        </p:txBody>
      </p:sp>
      <p:pic>
        <p:nvPicPr>
          <p:cNvPr id="30722" name="Рисунок 3" descr="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786313"/>
            <a:ext cx="3286125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14313" y="1071563"/>
            <a:ext cx="8358187" cy="2143125"/>
          </a:xfrm>
        </p:spPr>
        <p:txBody>
          <a:bodyPr rtlCol="0">
            <a:normAutofit/>
          </a:bodyPr>
          <a:lstStyle/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П'ятий етап: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 наявності вільних місць (до 76 учасників) у певних категоріях Всесвітня федерація карате має свою квоту для їх заповнення при цьому враховується рейтинг спортсменів.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1746" name="Рисунок 3" descr="49th-european-senior-championships-5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14625"/>
            <a:ext cx="375126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4" descr="wkf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3929063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11150" y="1341438"/>
            <a:ext cx="8216900" cy="4000500"/>
          </a:xfrm>
        </p:spPr>
        <p:txBody>
          <a:bodyPr rtlCol="0">
            <a:normAutofit/>
          </a:bodyPr>
          <a:lstStyle/>
          <a:p>
            <a:pPr marL="0" indent="4320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1. Основні етапи формування карате як олімпійського виду спорту.</a:t>
            </a:r>
          </a:p>
          <a:p>
            <a:pPr marL="0" indent="4320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2. Характеристика карате як сучасного виду спорту.</a:t>
            </a:r>
          </a:p>
          <a:p>
            <a:pPr marL="0" indent="4320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3. Особливості відбору спортсменів в карате на Олімпійські Ігри – 2020.</a:t>
            </a:r>
          </a:p>
          <a:p>
            <a:pPr marL="0" indent="43200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8" name="Рисунок 3" descr="420_kara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3933825"/>
            <a:ext cx="30718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Місце для вмісту 2"/>
          <p:cNvSpPr>
            <a:spLocks noGrp="1"/>
          </p:cNvSpPr>
          <p:nvPr>
            <p:ph idx="1"/>
          </p:nvPr>
        </p:nvSpPr>
        <p:spPr>
          <a:xfrm>
            <a:off x="285750" y="1214438"/>
            <a:ext cx="8286750" cy="1857375"/>
          </a:xfrm>
        </p:spPr>
        <p:txBody>
          <a:bodyPr/>
          <a:lstStyle/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Шостий етап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– чотири місця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що залишились заповнюються за квотою Тристоронньої комісії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яка  з метою популяризації карате надасть місце спортсменам з тих регіонів, де карате не розвинуте на достатньо високому рівні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Рисунок 3" descr="big_117746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3571875"/>
            <a:ext cx="3000375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Місце для вмісту 2"/>
          <p:cNvSpPr>
            <a:spLocks noGrp="1"/>
          </p:cNvSpPr>
          <p:nvPr>
            <p:ph idx="1"/>
          </p:nvPr>
        </p:nvSpPr>
        <p:spPr>
          <a:xfrm>
            <a:off x="285750" y="1000125"/>
            <a:ext cx="8643938" cy="3286125"/>
          </a:xfrm>
        </p:spPr>
        <p:txBody>
          <a:bodyPr/>
          <a:lstStyle/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Станом на 6 липня 2020 року всі спортсмени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(80 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учасників) в категоріях будуть визначені і Олімпійський відбір закінчений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Протягом 24 липня - 9 серпня 2020 року будуть тривати Олімпійські ігри в Токіо (Японія)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 де вперше в спортивному комплексі Будокан проходитимуть змагання з карате як олімпійського виду спорту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Рисунок 3" descr="1200px-Nippon_Budokan_20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3588" y="3573463"/>
            <a:ext cx="50419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28625" y="2286000"/>
            <a:ext cx="8229600" cy="1143000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1143000"/>
          </a:xfrm>
        </p:spPr>
        <p:txBody>
          <a:bodyPr/>
          <a:lstStyle/>
          <a:p>
            <a:pPr eaLnBrk="1" hangingPunct="1"/>
            <a:r>
              <a:rPr lang="uk-UA" b="1" smtClean="0">
                <a:latin typeface="Times New Roman" pitchFamily="18" charset="0"/>
                <a:cs typeface="Times New Roman" pitchFamily="18" charset="0"/>
              </a:rPr>
              <a:t>1. Історія олімпійського шляху карате до Токіо 2020.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eaLnBrk="1" hangingPunct="1"/>
            <a:r>
              <a:rPr lang="uk-UA" sz="2000" smtClean="0"/>
              <a:t>1985 рік – МОК визнає карате як вид спорту.</a:t>
            </a:r>
          </a:p>
          <a:p>
            <a:pPr eaLnBrk="1" hangingPunct="1"/>
            <a:r>
              <a:rPr lang="uk-UA" sz="2000" smtClean="0"/>
              <a:t>1999 рік – МОК визнає </a:t>
            </a:r>
            <a:r>
              <a:rPr lang="en-US" sz="2000" smtClean="0"/>
              <a:t>WKF </a:t>
            </a:r>
            <a:r>
              <a:rPr lang="uk-UA" sz="2000" smtClean="0"/>
              <a:t>як організацію що представляє карате в світі.</a:t>
            </a:r>
          </a:p>
          <a:p>
            <a:pPr eaLnBrk="1" hangingPunct="1"/>
            <a:r>
              <a:rPr lang="uk-UA" sz="2000" smtClean="0"/>
              <a:t>2005 рік – Сесія МОК в Сінгапурі. Карате проходить  в фінальну частину голосування на попадання в програму Олімпійських Ігор, але через б</a:t>
            </a:r>
            <a:r>
              <a:rPr lang="en-US" sz="2000" smtClean="0"/>
              <a:t>`</a:t>
            </a:r>
            <a:r>
              <a:rPr lang="uk-UA" sz="2000" smtClean="0"/>
              <a:t>юрократичні процедури втрачає цей шанс.</a:t>
            </a:r>
          </a:p>
          <a:p>
            <a:pPr eaLnBrk="1" hangingPunct="1"/>
            <a:r>
              <a:rPr lang="uk-UA" sz="2000" smtClean="0"/>
              <a:t>2009 рік – Виконком МОК в Берліні порекомендував не включати карате та сквош  в шорт-лист нових олімпійських видів спорту, а відати перевагу гольфу та регбі-7.</a:t>
            </a:r>
          </a:p>
          <a:p>
            <a:pPr eaLnBrk="1" hangingPunct="1"/>
            <a:r>
              <a:rPr lang="uk-UA" sz="2000" smtClean="0"/>
              <a:t>2013 рік – Чергова невдала спроба попадання карате в шорт-лист нових олімпійських видів спорту на сесії МОК в Санкт-Петербурзі.</a:t>
            </a:r>
          </a:p>
          <a:p>
            <a:pPr eaLnBrk="1" hangingPunct="1"/>
            <a:r>
              <a:rPr lang="uk-UA" sz="2000" smtClean="0"/>
              <a:t>2014 рік – МОК змінює статут  Олімпійських Ігор з можливістю включати в програму ОІ більше ніж 28 видів спорту.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30163" y="1196975"/>
            <a:ext cx="9113837" cy="5976938"/>
          </a:xfrm>
        </p:spPr>
        <p:txBody>
          <a:bodyPr/>
          <a:lstStyle/>
          <a:p>
            <a:pPr eaLnBrk="1" hangingPunct="1"/>
            <a:r>
              <a:rPr lang="uk-UA" sz="2000" smtClean="0"/>
              <a:t>14 січня, 2015 р. – Створення Ради  МОК з розгляду нових видів спорту на включення в ОІ-2020.</a:t>
            </a:r>
          </a:p>
          <a:p>
            <a:pPr eaLnBrk="1" hangingPunct="1"/>
            <a:r>
              <a:rPr lang="uk-UA" sz="2000" smtClean="0"/>
              <a:t>16 квітня, 2015 р. – Створення Союзу організації </a:t>
            </a:r>
            <a:r>
              <a:rPr lang="en-US" sz="2000" smtClean="0"/>
              <a:t>JKF</a:t>
            </a:r>
            <a:r>
              <a:rPr lang="uk-UA" sz="2000" smtClean="0"/>
              <a:t> та </a:t>
            </a:r>
            <a:r>
              <a:rPr lang="en-US" sz="2000" smtClean="0"/>
              <a:t>IKO </a:t>
            </a:r>
            <a:r>
              <a:rPr lang="uk-UA" sz="2000" smtClean="0"/>
              <a:t>для зміцнення позицій карате в боротьбі за місце на ОІ 2020 в Токіо.</a:t>
            </a:r>
          </a:p>
          <a:p>
            <a:pPr eaLnBrk="1" hangingPunct="1"/>
            <a:r>
              <a:rPr lang="uk-UA" sz="2000" smtClean="0"/>
              <a:t>13-14 червня, 2015 р. – В Баку під егідою МОК проходять 1 Європейські Олімпійські Ігри в програму яких було включене карате.</a:t>
            </a:r>
          </a:p>
          <a:p>
            <a:pPr eaLnBrk="1" hangingPunct="1"/>
            <a:r>
              <a:rPr lang="uk-UA" sz="2000" smtClean="0"/>
              <a:t>7-8 серпня, 2015 р. – відбулася перша презентація карате під егідою </a:t>
            </a:r>
            <a:r>
              <a:rPr lang="en-US" sz="2000" smtClean="0"/>
              <a:t>WKF</a:t>
            </a:r>
            <a:r>
              <a:rPr lang="uk-UA" sz="2000" smtClean="0"/>
              <a:t>, як майбутнього олімпійського виду спорту в Токіо.</a:t>
            </a:r>
          </a:p>
          <a:p>
            <a:pPr eaLnBrk="1" hangingPunct="1"/>
            <a:r>
              <a:rPr lang="uk-UA" sz="2000" smtClean="0"/>
              <a:t>Вересень 2015 р. – Оргкомітет ОІ-2020 направляє в МОК пропозицію про включення 5 нових видів спорту серед яких є і карате.</a:t>
            </a:r>
          </a:p>
          <a:p>
            <a:pPr eaLnBrk="1" hangingPunct="1"/>
            <a:r>
              <a:rPr lang="uk-UA" sz="2000" smtClean="0"/>
              <a:t>Жовтень 2015 р. – Антоніо Еспінос оголошує про зміну формату карате </a:t>
            </a:r>
            <a:r>
              <a:rPr lang="en-US" sz="2000" smtClean="0"/>
              <a:t>WKF </a:t>
            </a:r>
            <a:r>
              <a:rPr lang="uk-UA" sz="2000" smtClean="0"/>
              <a:t>на олімпійський.</a:t>
            </a:r>
          </a:p>
          <a:p>
            <a:pPr eaLnBrk="1" hangingPunct="1"/>
            <a:r>
              <a:rPr lang="uk-UA" sz="2000" smtClean="0"/>
              <a:t>26 травня, 2016 р. – </a:t>
            </a:r>
            <a:r>
              <a:rPr lang="en-US" sz="2000" smtClean="0"/>
              <a:t>WKF </a:t>
            </a:r>
            <a:r>
              <a:rPr lang="ru-RU" sz="2000" smtClean="0"/>
              <a:t>оголосило про ол</a:t>
            </a:r>
            <a:r>
              <a:rPr lang="uk-UA" sz="2000" smtClean="0"/>
              <a:t>імпійський кваліфікаційний процес.</a:t>
            </a:r>
          </a:p>
          <a:p>
            <a:pPr eaLnBrk="1" hangingPunct="1"/>
            <a:r>
              <a:rPr lang="uk-UA" sz="2000" smtClean="0"/>
              <a:t>3 сепрня, 2016 р. – На 129 сесії МОК в  Ріо-де-Женейро оголошено про включення 5 нових видів спорту серед яких і карате в програму ОІ-2020.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0825" y="1433513"/>
            <a:ext cx="8258175" cy="771525"/>
          </a:xfrm>
        </p:spPr>
        <p:txBody>
          <a:bodyPr rtlCol="0">
            <a:normAutofit lnSpcReduction="10000"/>
          </a:bodyPr>
          <a:lstStyle/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неолімпійських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і олімпійських  категорій в карате: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624147"/>
              </p:ext>
            </p:extLst>
          </p:nvPr>
        </p:nvGraphicFramePr>
        <p:xfrm>
          <a:off x="714375" y="2714625"/>
          <a:ext cx="8001053" cy="3070230"/>
        </p:xfrm>
        <a:graphic>
          <a:graphicData uri="http://schemas.openxmlformats.org/drawingml/2006/table">
            <a:tbl>
              <a:tblPr/>
              <a:tblGrid>
                <a:gridCol w="1234046"/>
                <a:gridCol w="1033359"/>
                <a:gridCol w="656631"/>
                <a:gridCol w="1063287"/>
                <a:gridCol w="513271"/>
                <a:gridCol w="1143008"/>
                <a:gridCol w="714380"/>
                <a:gridCol w="1071570"/>
                <a:gridCol w="571501"/>
              </a:tblGrid>
              <a:tr h="54805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Чоловіки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Жінки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10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Стандартні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WKF </a:t>
                      </a: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категорії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-60 кг-67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-75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-84кг+84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-50 кг -55 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-61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-68кг+68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610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Олімпійські категорії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-67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-75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+75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-55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-61кг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+61 кг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03" marR="6660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45" name="TextBox 1"/>
          <p:cNvSpPr txBox="1">
            <a:spLocks noChangeArrowheads="1"/>
          </p:cNvSpPr>
          <p:nvPr/>
        </p:nvSpPr>
        <p:spPr bwMode="auto">
          <a:xfrm>
            <a:off x="250825" y="476250"/>
            <a:ext cx="9001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2.Характеристика карате як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сучасного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виду спорту.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79388" y="1412875"/>
            <a:ext cx="8229600" cy="1143000"/>
          </a:xfrm>
        </p:spPr>
        <p:txBody>
          <a:bodyPr/>
          <a:lstStyle/>
          <a:p>
            <a:pPr eaLnBrk="1" hangingPunct="1"/>
            <a:r>
              <a:rPr lang="uk-UA" sz="2400" smtClean="0"/>
              <a:t>Загальна кількість спортсменів у видах програмах та вагових категоріях на змаганнях з карате на Олімпійських Іграх 2020</a:t>
            </a:r>
            <a:endParaRPr lang="ru-RU" sz="2400" smtClean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3213100"/>
            <a:ext cx="7048500" cy="1274763"/>
          </a:xfrm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941888"/>
            <a:ext cx="28654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17488" y="1700213"/>
            <a:ext cx="8266112" cy="2921000"/>
          </a:xfrm>
        </p:spPr>
        <p:txBody>
          <a:bodyPr rtlCol="0">
            <a:normAutofit fontScale="92500" lnSpcReduction="20000"/>
          </a:bodyPr>
          <a:lstStyle/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Вплив системи олімпійського відбору на підготовку спортсменів в сучасному карате: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Формування олімпійського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макроциклу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Вплив на систему підготовки спортсменів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що задіяні в Олімпійському відборі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Вплив на методику побудови тренувального процесу під час олімпійського відбору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320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Побудова циклічної структури підготовки спортсмена-олімпійця в карате.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19458" name="Рисунок 4" descr="26994302_1560041687365964_5500060561513402116_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4460875"/>
            <a:ext cx="3516313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50825" y="668338"/>
            <a:ext cx="84978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/>
              <a:t>3.Особливості відбору спортсменів в карате  на Олімпійські Ігри 2020.</a:t>
            </a:r>
            <a:endParaRPr lang="ru-RU" sz="2400" b="1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071688"/>
            <a:ext cx="8301037" cy="1571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Загальна характеристика етапів відбору на Олімпійські Ігри 2020 року в карате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Рисунок 4" descr="portad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429000"/>
            <a:ext cx="45720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Основні частини олімпійського відбору в карате.</a:t>
            </a: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Місце для вмісту 2"/>
          <p:cNvSpPr>
            <a:spLocks noGrp="1"/>
          </p:cNvSpPr>
          <p:nvPr>
            <p:ph idx="1"/>
          </p:nvPr>
        </p:nvSpPr>
        <p:spPr>
          <a:xfrm>
            <a:off x="539750" y="981075"/>
            <a:ext cx="7929563" cy="3786188"/>
          </a:xfrm>
        </p:spPr>
        <p:txBody>
          <a:bodyPr/>
          <a:lstStyle/>
          <a:p>
            <a:pPr marL="0" indent="431800" algn="just" eaLnBrk="1" hangingPunct="1">
              <a:spcBef>
                <a:spcPct val="0"/>
              </a:spcBef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Попередній етап, триває до 6 липня 2018 року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6 етапів (2 змагальних та 4 адміністративних) безпосереднього олімпійського відбору, тривалістю з 6 липня 2018 року до 6 липня 2020 року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endParaRPr lang="uk-UA" sz="20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000" b="1" smtClean="0">
                <a:latin typeface="Times New Roman" pitchFamily="18" charset="0"/>
                <a:cs typeface="Times New Roman" pitchFamily="18" charset="0"/>
              </a:rPr>
              <a:t>Характеристика попереднього етапу  відбору на Олімпійські Ігри 2020 року в карате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Залікові змагання: етапи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Прем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єр Ліги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етапи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Серії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А та 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Континентальні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чемпіонати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плану календаря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WKF.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Завдання попереднього відбору: </a:t>
            </a: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Попадання спортсмена в першу сотню рейтингу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 Попадання спортсмена в п'ятдесят перших спортсменів рейтингу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4318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Попадання спортсмена в першу вісімку рейтингу у своїй категорії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Рисунок 3" descr="1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5449888"/>
            <a:ext cx="24987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1471</Words>
  <Application>Microsoft Office PowerPoint</Application>
  <PresentationFormat>Экран (4:3)</PresentationFormat>
  <Paragraphs>183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Карате як олімпійського виду спорту</vt:lpstr>
      <vt:lpstr>Презентация PowerPoint</vt:lpstr>
      <vt:lpstr>1. Історія олімпійського шляху карате до Токіо 2020. </vt:lpstr>
      <vt:lpstr>Презентация PowerPoint</vt:lpstr>
      <vt:lpstr>Презентация PowerPoint</vt:lpstr>
      <vt:lpstr>Загальна кількість спортсменів у видах програмах та вагових категоріях на змаганнях з карате на Олімпійських Іграх 2020</vt:lpstr>
      <vt:lpstr>Презентация PowerPoint</vt:lpstr>
      <vt:lpstr>Загальна характеристика етапів відбору на Олімпійські Ігри 2020 року в карате </vt:lpstr>
      <vt:lpstr>Основні частини олімпійського відбору в карате.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Загальна характеристика структури змагань в сучасному карате</dc:title>
  <dc:creator>admin</dc:creator>
  <cp:lastModifiedBy>Admin</cp:lastModifiedBy>
  <cp:revision>246</cp:revision>
  <dcterms:created xsi:type="dcterms:W3CDTF">2018-04-01T10:53:43Z</dcterms:created>
  <dcterms:modified xsi:type="dcterms:W3CDTF">2019-09-23T09:55:13Z</dcterms:modified>
</cp:coreProperties>
</file>