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Lst>
  <p:notesMasterIdLst>
    <p:notesMasterId r:id="rId3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73" r:id="rId31"/>
    <p:sldId id="274" r:id="rId32"/>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6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341615-99DA-43AD-BE69-C15781B53A61}" type="datetimeFigureOut">
              <a:rPr lang="uk-UA" smtClean="0"/>
              <a:t>28.04.2020</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FA335F-0531-4B85-BA94-58BDA3DDB638}" type="slidenum">
              <a:rPr lang="uk-UA" smtClean="0"/>
              <a:t>‹№›</a:t>
            </a:fld>
            <a:endParaRPr lang="uk-UA"/>
          </a:p>
        </p:txBody>
      </p:sp>
    </p:spTree>
    <p:extLst>
      <p:ext uri="{BB962C8B-B14F-4D97-AF65-F5344CB8AC3E}">
        <p14:creationId xmlns:p14="http://schemas.microsoft.com/office/powerpoint/2010/main" val="1126225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z="1400" smtClean="0">
              <a:latin typeface="Times New Roman" pitchFamily="18" charset="0"/>
              <a:cs typeface="Times New Roman" pitchFamily="18" charset="0"/>
            </a:endParaRPr>
          </a:p>
        </p:txBody>
      </p:sp>
      <p:sp>
        <p:nvSpPr>
          <p:cNvPr id="26628" name="Місце для номера слайда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nstantia" pitchFamily="18" charset="0"/>
              </a:defRPr>
            </a:lvl1pPr>
            <a:lvl2pPr marL="742950" indent="-285750">
              <a:defRPr>
                <a:solidFill>
                  <a:schemeClr val="tx1"/>
                </a:solidFill>
                <a:latin typeface="Constantia" pitchFamily="18" charset="0"/>
              </a:defRPr>
            </a:lvl2pPr>
            <a:lvl3pPr marL="1143000" indent="-228600">
              <a:defRPr>
                <a:solidFill>
                  <a:schemeClr val="tx1"/>
                </a:solidFill>
                <a:latin typeface="Constantia" pitchFamily="18" charset="0"/>
              </a:defRPr>
            </a:lvl3pPr>
            <a:lvl4pPr marL="1600200" indent="-228600">
              <a:defRPr>
                <a:solidFill>
                  <a:schemeClr val="tx1"/>
                </a:solidFill>
                <a:latin typeface="Constantia" pitchFamily="18" charset="0"/>
              </a:defRPr>
            </a:lvl4pPr>
            <a:lvl5pPr marL="2057400" indent="-228600">
              <a:defRPr>
                <a:solidFill>
                  <a:schemeClr val="tx1"/>
                </a:solidFill>
                <a:latin typeface="Constantia" pitchFamily="18" charset="0"/>
              </a:defRPr>
            </a:lvl5pPr>
            <a:lvl6pPr marL="2514600" indent="-228600" fontAlgn="base">
              <a:spcBef>
                <a:spcPct val="0"/>
              </a:spcBef>
              <a:spcAft>
                <a:spcPct val="0"/>
              </a:spcAft>
              <a:defRPr>
                <a:solidFill>
                  <a:schemeClr val="tx1"/>
                </a:solidFill>
                <a:latin typeface="Constantia" pitchFamily="18" charset="0"/>
              </a:defRPr>
            </a:lvl6pPr>
            <a:lvl7pPr marL="2971800" indent="-228600" fontAlgn="base">
              <a:spcBef>
                <a:spcPct val="0"/>
              </a:spcBef>
              <a:spcAft>
                <a:spcPct val="0"/>
              </a:spcAft>
              <a:defRPr>
                <a:solidFill>
                  <a:schemeClr val="tx1"/>
                </a:solidFill>
                <a:latin typeface="Constantia" pitchFamily="18" charset="0"/>
              </a:defRPr>
            </a:lvl7pPr>
            <a:lvl8pPr marL="3429000" indent="-228600" fontAlgn="base">
              <a:spcBef>
                <a:spcPct val="0"/>
              </a:spcBef>
              <a:spcAft>
                <a:spcPct val="0"/>
              </a:spcAft>
              <a:defRPr>
                <a:solidFill>
                  <a:schemeClr val="tx1"/>
                </a:solidFill>
                <a:latin typeface="Constantia" pitchFamily="18" charset="0"/>
              </a:defRPr>
            </a:lvl8pPr>
            <a:lvl9pPr marL="3886200" indent="-228600" fontAlgn="base">
              <a:spcBef>
                <a:spcPct val="0"/>
              </a:spcBef>
              <a:spcAft>
                <a:spcPct val="0"/>
              </a:spcAft>
              <a:defRPr>
                <a:solidFill>
                  <a:schemeClr val="tx1"/>
                </a:solidFill>
                <a:latin typeface="Constantia" pitchFamily="18" charset="0"/>
              </a:defRPr>
            </a:lvl9pPr>
          </a:lstStyle>
          <a:p>
            <a:pPr fontAlgn="base">
              <a:spcBef>
                <a:spcPct val="0"/>
              </a:spcBef>
              <a:spcAft>
                <a:spcPct val="0"/>
              </a:spcAft>
              <a:defRPr/>
            </a:pPr>
            <a:fld id="{F24350A0-6E0E-45BA-A5E1-CA7E8B0F2D10}" type="slidenum">
              <a:rPr lang="uk-UA" smtClean="0">
                <a:latin typeface="Calibri" pitchFamily="34" charset="0"/>
              </a:rPr>
              <a:pPr fontAlgn="base">
                <a:spcBef>
                  <a:spcPct val="0"/>
                </a:spcBef>
                <a:spcAft>
                  <a:spcPct val="0"/>
                </a:spcAft>
                <a:defRPr/>
              </a:pPr>
              <a:t>16</a:t>
            </a:fld>
            <a:endParaRPr lang="uk-UA" smtClean="0">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z="1400" smtClean="0">
              <a:latin typeface="Times New Roman" pitchFamily="18" charset="0"/>
              <a:cs typeface="Times New Roman" pitchFamily="18" charset="0"/>
            </a:endParaRPr>
          </a:p>
        </p:txBody>
      </p:sp>
      <p:sp>
        <p:nvSpPr>
          <p:cNvPr id="35844" name="Місце для номера слайда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nstantia" pitchFamily="18" charset="0"/>
              </a:defRPr>
            </a:lvl1pPr>
            <a:lvl2pPr marL="742950" indent="-285750">
              <a:defRPr>
                <a:solidFill>
                  <a:schemeClr val="tx1"/>
                </a:solidFill>
                <a:latin typeface="Constantia" pitchFamily="18" charset="0"/>
              </a:defRPr>
            </a:lvl2pPr>
            <a:lvl3pPr marL="1143000" indent="-228600">
              <a:defRPr>
                <a:solidFill>
                  <a:schemeClr val="tx1"/>
                </a:solidFill>
                <a:latin typeface="Constantia" pitchFamily="18" charset="0"/>
              </a:defRPr>
            </a:lvl3pPr>
            <a:lvl4pPr marL="1600200" indent="-228600">
              <a:defRPr>
                <a:solidFill>
                  <a:schemeClr val="tx1"/>
                </a:solidFill>
                <a:latin typeface="Constantia" pitchFamily="18" charset="0"/>
              </a:defRPr>
            </a:lvl4pPr>
            <a:lvl5pPr marL="2057400" indent="-228600">
              <a:defRPr>
                <a:solidFill>
                  <a:schemeClr val="tx1"/>
                </a:solidFill>
                <a:latin typeface="Constantia" pitchFamily="18" charset="0"/>
              </a:defRPr>
            </a:lvl5pPr>
            <a:lvl6pPr marL="2514600" indent="-228600" fontAlgn="base">
              <a:spcBef>
                <a:spcPct val="0"/>
              </a:spcBef>
              <a:spcAft>
                <a:spcPct val="0"/>
              </a:spcAft>
              <a:defRPr>
                <a:solidFill>
                  <a:schemeClr val="tx1"/>
                </a:solidFill>
                <a:latin typeface="Constantia" pitchFamily="18" charset="0"/>
              </a:defRPr>
            </a:lvl6pPr>
            <a:lvl7pPr marL="2971800" indent="-228600" fontAlgn="base">
              <a:spcBef>
                <a:spcPct val="0"/>
              </a:spcBef>
              <a:spcAft>
                <a:spcPct val="0"/>
              </a:spcAft>
              <a:defRPr>
                <a:solidFill>
                  <a:schemeClr val="tx1"/>
                </a:solidFill>
                <a:latin typeface="Constantia" pitchFamily="18" charset="0"/>
              </a:defRPr>
            </a:lvl7pPr>
            <a:lvl8pPr marL="3429000" indent="-228600" fontAlgn="base">
              <a:spcBef>
                <a:spcPct val="0"/>
              </a:spcBef>
              <a:spcAft>
                <a:spcPct val="0"/>
              </a:spcAft>
              <a:defRPr>
                <a:solidFill>
                  <a:schemeClr val="tx1"/>
                </a:solidFill>
                <a:latin typeface="Constantia" pitchFamily="18" charset="0"/>
              </a:defRPr>
            </a:lvl8pPr>
            <a:lvl9pPr marL="3886200" indent="-228600" fontAlgn="base">
              <a:spcBef>
                <a:spcPct val="0"/>
              </a:spcBef>
              <a:spcAft>
                <a:spcPct val="0"/>
              </a:spcAft>
              <a:defRPr>
                <a:solidFill>
                  <a:schemeClr val="tx1"/>
                </a:solidFill>
                <a:latin typeface="Constantia" pitchFamily="18" charset="0"/>
              </a:defRPr>
            </a:lvl9pPr>
          </a:lstStyle>
          <a:p>
            <a:pPr fontAlgn="base">
              <a:spcBef>
                <a:spcPct val="0"/>
              </a:spcBef>
              <a:spcAft>
                <a:spcPct val="0"/>
              </a:spcAft>
              <a:defRPr/>
            </a:pPr>
            <a:fld id="{BA7256E4-02CE-4259-B922-33B22E22506C}" type="slidenum">
              <a:rPr lang="uk-UA" smtClean="0">
                <a:latin typeface="Calibri" pitchFamily="34" charset="0"/>
              </a:rPr>
              <a:pPr fontAlgn="base">
                <a:spcBef>
                  <a:spcPct val="0"/>
                </a:spcBef>
                <a:spcAft>
                  <a:spcPct val="0"/>
                </a:spcAft>
                <a:defRPr/>
              </a:pPr>
              <a:t>25</a:t>
            </a:fld>
            <a:endParaRPr lang="uk-UA" smtClean="0">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z="1400" smtClean="0">
              <a:latin typeface="Times New Roman" pitchFamily="18" charset="0"/>
              <a:cs typeface="Times New Roman" pitchFamily="18" charset="0"/>
            </a:endParaRPr>
          </a:p>
        </p:txBody>
      </p:sp>
      <p:sp>
        <p:nvSpPr>
          <p:cNvPr id="35844" name="Місце для номера слайда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nstantia" pitchFamily="18" charset="0"/>
              </a:defRPr>
            </a:lvl1pPr>
            <a:lvl2pPr marL="742950" indent="-285750">
              <a:defRPr>
                <a:solidFill>
                  <a:schemeClr val="tx1"/>
                </a:solidFill>
                <a:latin typeface="Constantia" pitchFamily="18" charset="0"/>
              </a:defRPr>
            </a:lvl2pPr>
            <a:lvl3pPr marL="1143000" indent="-228600">
              <a:defRPr>
                <a:solidFill>
                  <a:schemeClr val="tx1"/>
                </a:solidFill>
                <a:latin typeface="Constantia" pitchFamily="18" charset="0"/>
              </a:defRPr>
            </a:lvl3pPr>
            <a:lvl4pPr marL="1600200" indent="-228600">
              <a:defRPr>
                <a:solidFill>
                  <a:schemeClr val="tx1"/>
                </a:solidFill>
                <a:latin typeface="Constantia" pitchFamily="18" charset="0"/>
              </a:defRPr>
            </a:lvl4pPr>
            <a:lvl5pPr marL="2057400" indent="-228600">
              <a:defRPr>
                <a:solidFill>
                  <a:schemeClr val="tx1"/>
                </a:solidFill>
                <a:latin typeface="Constantia" pitchFamily="18" charset="0"/>
              </a:defRPr>
            </a:lvl5pPr>
            <a:lvl6pPr marL="2514600" indent="-228600" fontAlgn="base">
              <a:spcBef>
                <a:spcPct val="0"/>
              </a:spcBef>
              <a:spcAft>
                <a:spcPct val="0"/>
              </a:spcAft>
              <a:defRPr>
                <a:solidFill>
                  <a:schemeClr val="tx1"/>
                </a:solidFill>
                <a:latin typeface="Constantia" pitchFamily="18" charset="0"/>
              </a:defRPr>
            </a:lvl6pPr>
            <a:lvl7pPr marL="2971800" indent="-228600" fontAlgn="base">
              <a:spcBef>
                <a:spcPct val="0"/>
              </a:spcBef>
              <a:spcAft>
                <a:spcPct val="0"/>
              </a:spcAft>
              <a:defRPr>
                <a:solidFill>
                  <a:schemeClr val="tx1"/>
                </a:solidFill>
                <a:latin typeface="Constantia" pitchFamily="18" charset="0"/>
              </a:defRPr>
            </a:lvl7pPr>
            <a:lvl8pPr marL="3429000" indent="-228600" fontAlgn="base">
              <a:spcBef>
                <a:spcPct val="0"/>
              </a:spcBef>
              <a:spcAft>
                <a:spcPct val="0"/>
              </a:spcAft>
              <a:defRPr>
                <a:solidFill>
                  <a:schemeClr val="tx1"/>
                </a:solidFill>
                <a:latin typeface="Constantia" pitchFamily="18" charset="0"/>
              </a:defRPr>
            </a:lvl8pPr>
            <a:lvl9pPr marL="3886200" indent="-228600" fontAlgn="base">
              <a:spcBef>
                <a:spcPct val="0"/>
              </a:spcBef>
              <a:spcAft>
                <a:spcPct val="0"/>
              </a:spcAft>
              <a:defRPr>
                <a:solidFill>
                  <a:schemeClr val="tx1"/>
                </a:solidFill>
                <a:latin typeface="Constantia" pitchFamily="18" charset="0"/>
              </a:defRPr>
            </a:lvl9pPr>
          </a:lstStyle>
          <a:p>
            <a:pPr fontAlgn="base">
              <a:spcBef>
                <a:spcPct val="0"/>
              </a:spcBef>
              <a:spcAft>
                <a:spcPct val="0"/>
              </a:spcAft>
              <a:defRPr/>
            </a:pPr>
            <a:fld id="{9B902818-4AE9-4914-B884-3722C25831F5}" type="slidenum">
              <a:rPr lang="uk-UA" smtClean="0">
                <a:latin typeface="Calibri" pitchFamily="34" charset="0"/>
              </a:rPr>
              <a:pPr fontAlgn="base">
                <a:spcBef>
                  <a:spcPct val="0"/>
                </a:spcBef>
                <a:spcAft>
                  <a:spcPct val="0"/>
                </a:spcAft>
                <a:defRPr/>
              </a:pPr>
              <a:t>26</a:t>
            </a:fld>
            <a:endParaRPr lang="uk-UA" smtClean="0">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z="1400" smtClean="0">
              <a:latin typeface="Times New Roman" pitchFamily="18" charset="0"/>
              <a:cs typeface="Times New Roman" pitchFamily="18" charset="0"/>
            </a:endParaRPr>
          </a:p>
        </p:txBody>
      </p:sp>
      <p:sp>
        <p:nvSpPr>
          <p:cNvPr id="35844" name="Місце для номера слайда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nstantia" pitchFamily="18" charset="0"/>
              </a:defRPr>
            </a:lvl1pPr>
            <a:lvl2pPr marL="742950" indent="-285750">
              <a:defRPr>
                <a:solidFill>
                  <a:schemeClr val="tx1"/>
                </a:solidFill>
                <a:latin typeface="Constantia" pitchFamily="18" charset="0"/>
              </a:defRPr>
            </a:lvl2pPr>
            <a:lvl3pPr marL="1143000" indent="-228600">
              <a:defRPr>
                <a:solidFill>
                  <a:schemeClr val="tx1"/>
                </a:solidFill>
                <a:latin typeface="Constantia" pitchFamily="18" charset="0"/>
              </a:defRPr>
            </a:lvl3pPr>
            <a:lvl4pPr marL="1600200" indent="-228600">
              <a:defRPr>
                <a:solidFill>
                  <a:schemeClr val="tx1"/>
                </a:solidFill>
                <a:latin typeface="Constantia" pitchFamily="18" charset="0"/>
              </a:defRPr>
            </a:lvl4pPr>
            <a:lvl5pPr marL="2057400" indent="-228600">
              <a:defRPr>
                <a:solidFill>
                  <a:schemeClr val="tx1"/>
                </a:solidFill>
                <a:latin typeface="Constantia" pitchFamily="18" charset="0"/>
              </a:defRPr>
            </a:lvl5pPr>
            <a:lvl6pPr marL="2514600" indent="-228600" fontAlgn="base">
              <a:spcBef>
                <a:spcPct val="0"/>
              </a:spcBef>
              <a:spcAft>
                <a:spcPct val="0"/>
              </a:spcAft>
              <a:defRPr>
                <a:solidFill>
                  <a:schemeClr val="tx1"/>
                </a:solidFill>
                <a:latin typeface="Constantia" pitchFamily="18" charset="0"/>
              </a:defRPr>
            </a:lvl6pPr>
            <a:lvl7pPr marL="2971800" indent="-228600" fontAlgn="base">
              <a:spcBef>
                <a:spcPct val="0"/>
              </a:spcBef>
              <a:spcAft>
                <a:spcPct val="0"/>
              </a:spcAft>
              <a:defRPr>
                <a:solidFill>
                  <a:schemeClr val="tx1"/>
                </a:solidFill>
                <a:latin typeface="Constantia" pitchFamily="18" charset="0"/>
              </a:defRPr>
            </a:lvl7pPr>
            <a:lvl8pPr marL="3429000" indent="-228600" fontAlgn="base">
              <a:spcBef>
                <a:spcPct val="0"/>
              </a:spcBef>
              <a:spcAft>
                <a:spcPct val="0"/>
              </a:spcAft>
              <a:defRPr>
                <a:solidFill>
                  <a:schemeClr val="tx1"/>
                </a:solidFill>
                <a:latin typeface="Constantia" pitchFamily="18" charset="0"/>
              </a:defRPr>
            </a:lvl8pPr>
            <a:lvl9pPr marL="3886200" indent="-228600" fontAlgn="base">
              <a:spcBef>
                <a:spcPct val="0"/>
              </a:spcBef>
              <a:spcAft>
                <a:spcPct val="0"/>
              </a:spcAft>
              <a:defRPr>
                <a:solidFill>
                  <a:schemeClr val="tx1"/>
                </a:solidFill>
                <a:latin typeface="Constantia" pitchFamily="18" charset="0"/>
              </a:defRPr>
            </a:lvl9pPr>
          </a:lstStyle>
          <a:p>
            <a:pPr fontAlgn="base">
              <a:spcBef>
                <a:spcPct val="0"/>
              </a:spcBef>
              <a:spcAft>
                <a:spcPct val="0"/>
              </a:spcAft>
              <a:defRPr/>
            </a:pPr>
            <a:fld id="{A72997DA-EBCD-4D97-9695-27D93AD3B3DB}" type="slidenum">
              <a:rPr lang="uk-UA" smtClean="0">
                <a:latin typeface="Calibri" pitchFamily="34" charset="0"/>
              </a:rPr>
              <a:pPr fontAlgn="base">
                <a:spcBef>
                  <a:spcPct val="0"/>
                </a:spcBef>
                <a:spcAft>
                  <a:spcPct val="0"/>
                </a:spcAft>
                <a:defRPr/>
              </a:pPr>
              <a:t>27</a:t>
            </a:fld>
            <a:endParaRPr lang="uk-UA" smtClean="0">
              <a:latin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z="1400" smtClean="0">
              <a:latin typeface="Times New Roman" pitchFamily="18" charset="0"/>
              <a:cs typeface="Times New Roman" pitchFamily="18" charset="0"/>
            </a:endParaRPr>
          </a:p>
        </p:txBody>
      </p:sp>
      <p:sp>
        <p:nvSpPr>
          <p:cNvPr id="35844" name="Місце для номера слайда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nstantia" pitchFamily="18" charset="0"/>
              </a:defRPr>
            </a:lvl1pPr>
            <a:lvl2pPr marL="742950" indent="-285750">
              <a:defRPr>
                <a:solidFill>
                  <a:schemeClr val="tx1"/>
                </a:solidFill>
                <a:latin typeface="Constantia" pitchFamily="18" charset="0"/>
              </a:defRPr>
            </a:lvl2pPr>
            <a:lvl3pPr marL="1143000" indent="-228600">
              <a:defRPr>
                <a:solidFill>
                  <a:schemeClr val="tx1"/>
                </a:solidFill>
                <a:latin typeface="Constantia" pitchFamily="18" charset="0"/>
              </a:defRPr>
            </a:lvl3pPr>
            <a:lvl4pPr marL="1600200" indent="-228600">
              <a:defRPr>
                <a:solidFill>
                  <a:schemeClr val="tx1"/>
                </a:solidFill>
                <a:latin typeface="Constantia" pitchFamily="18" charset="0"/>
              </a:defRPr>
            </a:lvl4pPr>
            <a:lvl5pPr marL="2057400" indent="-228600">
              <a:defRPr>
                <a:solidFill>
                  <a:schemeClr val="tx1"/>
                </a:solidFill>
                <a:latin typeface="Constantia" pitchFamily="18" charset="0"/>
              </a:defRPr>
            </a:lvl5pPr>
            <a:lvl6pPr marL="2514600" indent="-228600" fontAlgn="base">
              <a:spcBef>
                <a:spcPct val="0"/>
              </a:spcBef>
              <a:spcAft>
                <a:spcPct val="0"/>
              </a:spcAft>
              <a:defRPr>
                <a:solidFill>
                  <a:schemeClr val="tx1"/>
                </a:solidFill>
                <a:latin typeface="Constantia" pitchFamily="18" charset="0"/>
              </a:defRPr>
            </a:lvl6pPr>
            <a:lvl7pPr marL="2971800" indent="-228600" fontAlgn="base">
              <a:spcBef>
                <a:spcPct val="0"/>
              </a:spcBef>
              <a:spcAft>
                <a:spcPct val="0"/>
              </a:spcAft>
              <a:defRPr>
                <a:solidFill>
                  <a:schemeClr val="tx1"/>
                </a:solidFill>
                <a:latin typeface="Constantia" pitchFamily="18" charset="0"/>
              </a:defRPr>
            </a:lvl7pPr>
            <a:lvl8pPr marL="3429000" indent="-228600" fontAlgn="base">
              <a:spcBef>
                <a:spcPct val="0"/>
              </a:spcBef>
              <a:spcAft>
                <a:spcPct val="0"/>
              </a:spcAft>
              <a:defRPr>
                <a:solidFill>
                  <a:schemeClr val="tx1"/>
                </a:solidFill>
                <a:latin typeface="Constantia" pitchFamily="18" charset="0"/>
              </a:defRPr>
            </a:lvl8pPr>
            <a:lvl9pPr marL="3886200" indent="-228600" fontAlgn="base">
              <a:spcBef>
                <a:spcPct val="0"/>
              </a:spcBef>
              <a:spcAft>
                <a:spcPct val="0"/>
              </a:spcAft>
              <a:defRPr>
                <a:solidFill>
                  <a:schemeClr val="tx1"/>
                </a:solidFill>
                <a:latin typeface="Constantia" pitchFamily="18" charset="0"/>
              </a:defRPr>
            </a:lvl9pPr>
          </a:lstStyle>
          <a:p>
            <a:pPr fontAlgn="base">
              <a:spcBef>
                <a:spcPct val="0"/>
              </a:spcBef>
              <a:spcAft>
                <a:spcPct val="0"/>
              </a:spcAft>
              <a:defRPr/>
            </a:pPr>
            <a:fld id="{6391C087-65DF-4521-B78A-6503BC841321}" type="slidenum">
              <a:rPr lang="uk-UA" smtClean="0">
                <a:latin typeface="Calibri" pitchFamily="34" charset="0"/>
              </a:rPr>
              <a:pPr fontAlgn="base">
                <a:spcBef>
                  <a:spcPct val="0"/>
                </a:spcBef>
                <a:spcAft>
                  <a:spcPct val="0"/>
                </a:spcAft>
                <a:defRPr/>
              </a:pPr>
              <a:t>28</a:t>
            </a:fld>
            <a:endParaRPr lang="uk-UA" smtClean="0">
              <a:latin typeface="Calibri"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z="1400" smtClean="0">
              <a:latin typeface="Times New Roman" pitchFamily="18" charset="0"/>
              <a:cs typeface="Times New Roman" pitchFamily="18" charset="0"/>
            </a:endParaRPr>
          </a:p>
        </p:txBody>
      </p:sp>
      <p:sp>
        <p:nvSpPr>
          <p:cNvPr id="35844" name="Місце для номера слайда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nstantia" pitchFamily="18" charset="0"/>
              </a:defRPr>
            </a:lvl1pPr>
            <a:lvl2pPr marL="742950" indent="-285750">
              <a:defRPr>
                <a:solidFill>
                  <a:schemeClr val="tx1"/>
                </a:solidFill>
                <a:latin typeface="Constantia" pitchFamily="18" charset="0"/>
              </a:defRPr>
            </a:lvl2pPr>
            <a:lvl3pPr marL="1143000" indent="-228600">
              <a:defRPr>
                <a:solidFill>
                  <a:schemeClr val="tx1"/>
                </a:solidFill>
                <a:latin typeface="Constantia" pitchFamily="18" charset="0"/>
              </a:defRPr>
            </a:lvl3pPr>
            <a:lvl4pPr marL="1600200" indent="-228600">
              <a:defRPr>
                <a:solidFill>
                  <a:schemeClr val="tx1"/>
                </a:solidFill>
                <a:latin typeface="Constantia" pitchFamily="18" charset="0"/>
              </a:defRPr>
            </a:lvl4pPr>
            <a:lvl5pPr marL="2057400" indent="-228600">
              <a:defRPr>
                <a:solidFill>
                  <a:schemeClr val="tx1"/>
                </a:solidFill>
                <a:latin typeface="Constantia" pitchFamily="18" charset="0"/>
              </a:defRPr>
            </a:lvl5pPr>
            <a:lvl6pPr marL="2514600" indent="-228600" fontAlgn="base">
              <a:spcBef>
                <a:spcPct val="0"/>
              </a:spcBef>
              <a:spcAft>
                <a:spcPct val="0"/>
              </a:spcAft>
              <a:defRPr>
                <a:solidFill>
                  <a:schemeClr val="tx1"/>
                </a:solidFill>
                <a:latin typeface="Constantia" pitchFamily="18" charset="0"/>
              </a:defRPr>
            </a:lvl6pPr>
            <a:lvl7pPr marL="2971800" indent="-228600" fontAlgn="base">
              <a:spcBef>
                <a:spcPct val="0"/>
              </a:spcBef>
              <a:spcAft>
                <a:spcPct val="0"/>
              </a:spcAft>
              <a:defRPr>
                <a:solidFill>
                  <a:schemeClr val="tx1"/>
                </a:solidFill>
                <a:latin typeface="Constantia" pitchFamily="18" charset="0"/>
              </a:defRPr>
            </a:lvl7pPr>
            <a:lvl8pPr marL="3429000" indent="-228600" fontAlgn="base">
              <a:spcBef>
                <a:spcPct val="0"/>
              </a:spcBef>
              <a:spcAft>
                <a:spcPct val="0"/>
              </a:spcAft>
              <a:defRPr>
                <a:solidFill>
                  <a:schemeClr val="tx1"/>
                </a:solidFill>
                <a:latin typeface="Constantia" pitchFamily="18" charset="0"/>
              </a:defRPr>
            </a:lvl8pPr>
            <a:lvl9pPr marL="3886200" indent="-228600" fontAlgn="base">
              <a:spcBef>
                <a:spcPct val="0"/>
              </a:spcBef>
              <a:spcAft>
                <a:spcPct val="0"/>
              </a:spcAft>
              <a:defRPr>
                <a:solidFill>
                  <a:schemeClr val="tx1"/>
                </a:solidFill>
                <a:latin typeface="Constantia" pitchFamily="18" charset="0"/>
              </a:defRPr>
            </a:lvl9pPr>
          </a:lstStyle>
          <a:p>
            <a:pPr fontAlgn="base">
              <a:spcBef>
                <a:spcPct val="0"/>
              </a:spcBef>
              <a:spcAft>
                <a:spcPct val="0"/>
              </a:spcAft>
              <a:defRPr/>
            </a:pPr>
            <a:fld id="{C0F529E8-DEED-44E7-B5D2-467BB8F6CD0D}" type="slidenum">
              <a:rPr lang="uk-UA" smtClean="0">
                <a:latin typeface="Calibri" pitchFamily="34" charset="0"/>
              </a:rPr>
              <a:pPr fontAlgn="base">
                <a:spcBef>
                  <a:spcPct val="0"/>
                </a:spcBef>
                <a:spcAft>
                  <a:spcPct val="0"/>
                </a:spcAft>
                <a:defRPr/>
              </a:pPr>
              <a:t>29</a:t>
            </a:fld>
            <a:endParaRPr lang="uk-UA" smtClean="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z="1400" smtClean="0">
              <a:latin typeface="Times New Roman" pitchFamily="18" charset="0"/>
              <a:cs typeface="Times New Roman" pitchFamily="18" charset="0"/>
            </a:endParaRPr>
          </a:p>
        </p:txBody>
      </p:sp>
      <p:sp>
        <p:nvSpPr>
          <p:cNvPr id="28676" name="Місце для номера слайда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nstantia" pitchFamily="18" charset="0"/>
              </a:defRPr>
            </a:lvl1pPr>
            <a:lvl2pPr marL="742950" indent="-285750">
              <a:defRPr>
                <a:solidFill>
                  <a:schemeClr val="tx1"/>
                </a:solidFill>
                <a:latin typeface="Constantia" pitchFamily="18" charset="0"/>
              </a:defRPr>
            </a:lvl2pPr>
            <a:lvl3pPr marL="1143000" indent="-228600">
              <a:defRPr>
                <a:solidFill>
                  <a:schemeClr val="tx1"/>
                </a:solidFill>
                <a:latin typeface="Constantia" pitchFamily="18" charset="0"/>
              </a:defRPr>
            </a:lvl3pPr>
            <a:lvl4pPr marL="1600200" indent="-228600">
              <a:defRPr>
                <a:solidFill>
                  <a:schemeClr val="tx1"/>
                </a:solidFill>
                <a:latin typeface="Constantia" pitchFamily="18" charset="0"/>
              </a:defRPr>
            </a:lvl4pPr>
            <a:lvl5pPr marL="2057400" indent="-228600">
              <a:defRPr>
                <a:solidFill>
                  <a:schemeClr val="tx1"/>
                </a:solidFill>
                <a:latin typeface="Constantia" pitchFamily="18" charset="0"/>
              </a:defRPr>
            </a:lvl5pPr>
            <a:lvl6pPr marL="2514600" indent="-228600" fontAlgn="base">
              <a:spcBef>
                <a:spcPct val="0"/>
              </a:spcBef>
              <a:spcAft>
                <a:spcPct val="0"/>
              </a:spcAft>
              <a:defRPr>
                <a:solidFill>
                  <a:schemeClr val="tx1"/>
                </a:solidFill>
                <a:latin typeface="Constantia" pitchFamily="18" charset="0"/>
              </a:defRPr>
            </a:lvl6pPr>
            <a:lvl7pPr marL="2971800" indent="-228600" fontAlgn="base">
              <a:spcBef>
                <a:spcPct val="0"/>
              </a:spcBef>
              <a:spcAft>
                <a:spcPct val="0"/>
              </a:spcAft>
              <a:defRPr>
                <a:solidFill>
                  <a:schemeClr val="tx1"/>
                </a:solidFill>
                <a:latin typeface="Constantia" pitchFamily="18" charset="0"/>
              </a:defRPr>
            </a:lvl7pPr>
            <a:lvl8pPr marL="3429000" indent="-228600" fontAlgn="base">
              <a:spcBef>
                <a:spcPct val="0"/>
              </a:spcBef>
              <a:spcAft>
                <a:spcPct val="0"/>
              </a:spcAft>
              <a:defRPr>
                <a:solidFill>
                  <a:schemeClr val="tx1"/>
                </a:solidFill>
                <a:latin typeface="Constantia" pitchFamily="18" charset="0"/>
              </a:defRPr>
            </a:lvl8pPr>
            <a:lvl9pPr marL="3886200" indent="-228600" fontAlgn="base">
              <a:spcBef>
                <a:spcPct val="0"/>
              </a:spcBef>
              <a:spcAft>
                <a:spcPct val="0"/>
              </a:spcAft>
              <a:defRPr>
                <a:solidFill>
                  <a:schemeClr val="tx1"/>
                </a:solidFill>
                <a:latin typeface="Constantia" pitchFamily="18" charset="0"/>
              </a:defRPr>
            </a:lvl9pPr>
          </a:lstStyle>
          <a:p>
            <a:pPr fontAlgn="base">
              <a:spcBef>
                <a:spcPct val="0"/>
              </a:spcBef>
              <a:spcAft>
                <a:spcPct val="0"/>
              </a:spcAft>
              <a:defRPr/>
            </a:pPr>
            <a:fld id="{B5E13DD0-400B-4380-924D-221D342E61A4}" type="slidenum">
              <a:rPr lang="uk-UA" smtClean="0">
                <a:latin typeface="Calibri" pitchFamily="34" charset="0"/>
              </a:rPr>
              <a:pPr fontAlgn="base">
                <a:spcBef>
                  <a:spcPct val="0"/>
                </a:spcBef>
                <a:spcAft>
                  <a:spcPct val="0"/>
                </a:spcAft>
                <a:defRPr/>
              </a:pPr>
              <a:t>17</a:t>
            </a:fld>
            <a:endParaRPr lang="uk-UA" smtClean="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z="1400" smtClean="0">
              <a:latin typeface="Times New Roman" pitchFamily="18" charset="0"/>
              <a:cs typeface="Times New Roman" pitchFamily="18" charset="0"/>
            </a:endParaRPr>
          </a:p>
        </p:txBody>
      </p:sp>
      <p:sp>
        <p:nvSpPr>
          <p:cNvPr id="27652" name="Місце для номера слайда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nstantia" pitchFamily="18" charset="0"/>
              </a:defRPr>
            </a:lvl1pPr>
            <a:lvl2pPr marL="742950" indent="-285750">
              <a:defRPr>
                <a:solidFill>
                  <a:schemeClr val="tx1"/>
                </a:solidFill>
                <a:latin typeface="Constantia" pitchFamily="18" charset="0"/>
              </a:defRPr>
            </a:lvl2pPr>
            <a:lvl3pPr marL="1143000" indent="-228600">
              <a:defRPr>
                <a:solidFill>
                  <a:schemeClr val="tx1"/>
                </a:solidFill>
                <a:latin typeface="Constantia" pitchFamily="18" charset="0"/>
              </a:defRPr>
            </a:lvl3pPr>
            <a:lvl4pPr marL="1600200" indent="-228600">
              <a:defRPr>
                <a:solidFill>
                  <a:schemeClr val="tx1"/>
                </a:solidFill>
                <a:latin typeface="Constantia" pitchFamily="18" charset="0"/>
              </a:defRPr>
            </a:lvl4pPr>
            <a:lvl5pPr marL="2057400" indent="-228600">
              <a:defRPr>
                <a:solidFill>
                  <a:schemeClr val="tx1"/>
                </a:solidFill>
                <a:latin typeface="Constantia" pitchFamily="18" charset="0"/>
              </a:defRPr>
            </a:lvl5pPr>
            <a:lvl6pPr marL="2514600" indent="-228600" fontAlgn="base">
              <a:spcBef>
                <a:spcPct val="0"/>
              </a:spcBef>
              <a:spcAft>
                <a:spcPct val="0"/>
              </a:spcAft>
              <a:defRPr>
                <a:solidFill>
                  <a:schemeClr val="tx1"/>
                </a:solidFill>
                <a:latin typeface="Constantia" pitchFamily="18" charset="0"/>
              </a:defRPr>
            </a:lvl6pPr>
            <a:lvl7pPr marL="2971800" indent="-228600" fontAlgn="base">
              <a:spcBef>
                <a:spcPct val="0"/>
              </a:spcBef>
              <a:spcAft>
                <a:spcPct val="0"/>
              </a:spcAft>
              <a:defRPr>
                <a:solidFill>
                  <a:schemeClr val="tx1"/>
                </a:solidFill>
                <a:latin typeface="Constantia" pitchFamily="18" charset="0"/>
              </a:defRPr>
            </a:lvl7pPr>
            <a:lvl8pPr marL="3429000" indent="-228600" fontAlgn="base">
              <a:spcBef>
                <a:spcPct val="0"/>
              </a:spcBef>
              <a:spcAft>
                <a:spcPct val="0"/>
              </a:spcAft>
              <a:defRPr>
                <a:solidFill>
                  <a:schemeClr val="tx1"/>
                </a:solidFill>
                <a:latin typeface="Constantia" pitchFamily="18" charset="0"/>
              </a:defRPr>
            </a:lvl8pPr>
            <a:lvl9pPr marL="3886200" indent="-228600" fontAlgn="base">
              <a:spcBef>
                <a:spcPct val="0"/>
              </a:spcBef>
              <a:spcAft>
                <a:spcPct val="0"/>
              </a:spcAft>
              <a:defRPr>
                <a:solidFill>
                  <a:schemeClr val="tx1"/>
                </a:solidFill>
                <a:latin typeface="Constantia" pitchFamily="18" charset="0"/>
              </a:defRPr>
            </a:lvl9pPr>
          </a:lstStyle>
          <a:p>
            <a:pPr fontAlgn="base">
              <a:spcBef>
                <a:spcPct val="0"/>
              </a:spcBef>
              <a:spcAft>
                <a:spcPct val="0"/>
              </a:spcAft>
              <a:defRPr/>
            </a:pPr>
            <a:fld id="{EF8C1F15-AF5F-45FC-97A4-FECB9DA22D9C}" type="slidenum">
              <a:rPr lang="uk-UA" smtClean="0">
                <a:latin typeface="Calibri" pitchFamily="34" charset="0"/>
              </a:rPr>
              <a:pPr fontAlgn="base">
                <a:spcBef>
                  <a:spcPct val="0"/>
                </a:spcBef>
                <a:spcAft>
                  <a:spcPct val="0"/>
                </a:spcAft>
                <a:defRPr/>
              </a:pPr>
              <a:t>18</a:t>
            </a:fld>
            <a:endParaRPr lang="uk-UA" smtClean="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z="1400" smtClean="0">
              <a:latin typeface="Times New Roman" pitchFamily="18" charset="0"/>
              <a:cs typeface="Times New Roman" pitchFamily="18" charset="0"/>
            </a:endParaRPr>
          </a:p>
        </p:txBody>
      </p:sp>
      <p:sp>
        <p:nvSpPr>
          <p:cNvPr id="29700" name="Місце для номера слайда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nstantia" pitchFamily="18" charset="0"/>
              </a:defRPr>
            </a:lvl1pPr>
            <a:lvl2pPr marL="742950" indent="-285750">
              <a:defRPr>
                <a:solidFill>
                  <a:schemeClr val="tx1"/>
                </a:solidFill>
                <a:latin typeface="Constantia" pitchFamily="18" charset="0"/>
              </a:defRPr>
            </a:lvl2pPr>
            <a:lvl3pPr marL="1143000" indent="-228600">
              <a:defRPr>
                <a:solidFill>
                  <a:schemeClr val="tx1"/>
                </a:solidFill>
                <a:latin typeface="Constantia" pitchFamily="18" charset="0"/>
              </a:defRPr>
            </a:lvl3pPr>
            <a:lvl4pPr marL="1600200" indent="-228600">
              <a:defRPr>
                <a:solidFill>
                  <a:schemeClr val="tx1"/>
                </a:solidFill>
                <a:latin typeface="Constantia" pitchFamily="18" charset="0"/>
              </a:defRPr>
            </a:lvl4pPr>
            <a:lvl5pPr marL="2057400" indent="-228600">
              <a:defRPr>
                <a:solidFill>
                  <a:schemeClr val="tx1"/>
                </a:solidFill>
                <a:latin typeface="Constantia" pitchFamily="18" charset="0"/>
              </a:defRPr>
            </a:lvl5pPr>
            <a:lvl6pPr marL="2514600" indent="-228600" fontAlgn="base">
              <a:spcBef>
                <a:spcPct val="0"/>
              </a:spcBef>
              <a:spcAft>
                <a:spcPct val="0"/>
              </a:spcAft>
              <a:defRPr>
                <a:solidFill>
                  <a:schemeClr val="tx1"/>
                </a:solidFill>
                <a:latin typeface="Constantia" pitchFamily="18" charset="0"/>
              </a:defRPr>
            </a:lvl6pPr>
            <a:lvl7pPr marL="2971800" indent="-228600" fontAlgn="base">
              <a:spcBef>
                <a:spcPct val="0"/>
              </a:spcBef>
              <a:spcAft>
                <a:spcPct val="0"/>
              </a:spcAft>
              <a:defRPr>
                <a:solidFill>
                  <a:schemeClr val="tx1"/>
                </a:solidFill>
                <a:latin typeface="Constantia" pitchFamily="18" charset="0"/>
              </a:defRPr>
            </a:lvl7pPr>
            <a:lvl8pPr marL="3429000" indent="-228600" fontAlgn="base">
              <a:spcBef>
                <a:spcPct val="0"/>
              </a:spcBef>
              <a:spcAft>
                <a:spcPct val="0"/>
              </a:spcAft>
              <a:defRPr>
                <a:solidFill>
                  <a:schemeClr val="tx1"/>
                </a:solidFill>
                <a:latin typeface="Constantia" pitchFamily="18" charset="0"/>
              </a:defRPr>
            </a:lvl8pPr>
            <a:lvl9pPr marL="3886200" indent="-228600" fontAlgn="base">
              <a:spcBef>
                <a:spcPct val="0"/>
              </a:spcBef>
              <a:spcAft>
                <a:spcPct val="0"/>
              </a:spcAft>
              <a:defRPr>
                <a:solidFill>
                  <a:schemeClr val="tx1"/>
                </a:solidFill>
                <a:latin typeface="Constantia" pitchFamily="18" charset="0"/>
              </a:defRPr>
            </a:lvl9pPr>
          </a:lstStyle>
          <a:p>
            <a:pPr fontAlgn="base">
              <a:spcBef>
                <a:spcPct val="0"/>
              </a:spcBef>
              <a:spcAft>
                <a:spcPct val="0"/>
              </a:spcAft>
              <a:defRPr/>
            </a:pPr>
            <a:fld id="{63D666C1-35E5-4F02-AE64-714ED73E034C}" type="slidenum">
              <a:rPr lang="uk-UA" smtClean="0">
                <a:latin typeface="Calibri" pitchFamily="34" charset="0"/>
              </a:rPr>
              <a:pPr fontAlgn="base">
                <a:spcBef>
                  <a:spcPct val="0"/>
                </a:spcBef>
                <a:spcAft>
                  <a:spcPct val="0"/>
                </a:spcAft>
                <a:defRPr/>
              </a:pPr>
              <a:t>19</a:t>
            </a:fld>
            <a:endParaRPr lang="uk-UA" smtClean="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z="1400" smtClean="0">
              <a:latin typeface="Times New Roman" pitchFamily="18" charset="0"/>
              <a:cs typeface="Times New Roman" pitchFamily="18" charset="0"/>
            </a:endParaRPr>
          </a:p>
        </p:txBody>
      </p:sp>
      <p:sp>
        <p:nvSpPr>
          <p:cNvPr id="30724" name="Місце для номера слайда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nstantia" pitchFamily="18" charset="0"/>
              </a:defRPr>
            </a:lvl1pPr>
            <a:lvl2pPr marL="742950" indent="-285750">
              <a:defRPr>
                <a:solidFill>
                  <a:schemeClr val="tx1"/>
                </a:solidFill>
                <a:latin typeface="Constantia" pitchFamily="18" charset="0"/>
              </a:defRPr>
            </a:lvl2pPr>
            <a:lvl3pPr marL="1143000" indent="-228600">
              <a:defRPr>
                <a:solidFill>
                  <a:schemeClr val="tx1"/>
                </a:solidFill>
                <a:latin typeface="Constantia" pitchFamily="18" charset="0"/>
              </a:defRPr>
            </a:lvl3pPr>
            <a:lvl4pPr marL="1600200" indent="-228600">
              <a:defRPr>
                <a:solidFill>
                  <a:schemeClr val="tx1"/>
                </a:solidFill>
                <a:latin typeface="Constantia" pitchFamily="18" charset="0"/>
              </a:defRPr>
            </a:lvl4pPr>
            <a:lvl5pPr marL="2057400" indent="-228600">
              <a:defRPr>
                <a:solidFill>
                  <a:schemeClr val="tx1"/>
                </a:solidFill>
                <a:latin typeface="Constantia" pitchFamily="18" charset="0"/>
              </a:defRPr>
            </a:lvl5pPr>
            <a:lvl6pPr marL="2514600" indent="-228600" fontAlgn="base">
              <a:spcBef>
                <a:spcPct val="0"/>
              </a:spcBef>
              <a:spcAft>
                <a:spcPct val="0"/>
              </a:spcAft>
              <a:defRPr>
                <a:solidFill>
                  <a:schemeClr val="tx1"/>
                </a:solidFill>
                <a:latin typeface="Constantia" pitchFamily="18" charset="0"/>
              </a:defRPr>
            </a:lvl6pPr>
            <a:lvl7pPr marL="2971800" indent="-228600" fontAlgn="base">
              <a:spcBef>
                <a:spcPct val="0"/>
              </a:spcBef>
              <a:spcAft>
                <a:spcPct val="0"/>
              </a:spcAft>
              <a:defRPr>
                <a:solidFill>
                  <a:schemeClr val="tx1"/>
                </a:solidFill>
                <a:latin typeface="Constantia" pitchFamily="18" charset="0"/>
              </a:defRPr>
            </a:lvl7pPr>
            <a:lvl8pPr marL="3429000" indent="-228600" fontAlgn="base">
              <a:spcBef>
                <a:spcPct val="0"/>
              </a:spcBef>
              <a:spcAft>
                <a:spcPct val="0"/>
              </a:spcAft>
              <a:defRPr>
                <a:solidFill>
                  <a:schemeClr val="tx1"/>
                </a:solidFill>
                <a:latin typeface="Constantia" pitchFamily="18" charset="0"/>
              </a:defRPr>
            </a:lvl8pPr>
            <a:lvl9pPr marL="3886200" indent="-228600" fontAlgn="base">
              <a:spcBef>
                <a:spcPct val="0"/>
              </a:spcBef>
              <a:spcAft>
                <a:spcPct val="0"/>
              </a:spcAft>
              <a:defRPr>
                <a:solidFill>
                  <a:schemeClr val="tx1"/>
                </a:solidFill>
                <a:latin typeface="Constantia" pitchFamily="18" charset="0"/>
              </a:defRPr>
            </a:lvl9pPr>
          </a:lstStyle>
          <a:p>
            <a:pPr fontAlgn="base">
              <a:spcBef>
                <a:spcPct val="0"/>
              </a:spcBef>
              <a:spcAft>
                <a:spcPct val="0"/>
              </a:spcAft>
              <a:defRPr/>
            </a:pPr>
            <a:fld id="{55D3533F-5D15-46D5-9007-95B975DADB6F}" type="slidenum">
              <a:rPr lang="uk-UA" smtClean="0">
                <a:latin typeface="Calibri" pitchFamily="34" charset="0"/>
              </a:rPr>
              <a:pPr fontAlgn="base">
                <a:spcBef>
                  <a:spcPct val="0"/>
                </a:spcBef>
                <a:spcAft>
                  <a:spcPct val="0"/>
                </a:spcAft>
                <a:defRPr/>
              </a:pPr>
              <a:t>20</a:t>
            </a:fld>
            <a:endParaRPr lang="uk-UA" smtClean="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z="1400" smtClean="0">
              <a:latin typeface="Times New Roman" pitchFamily="18" charset="0"/>
              <a:cs typeface="Times New Roman" pitchFamily="18" charset="0"/>
            </a:endParaRPr>
          </a:p>
        </p:txBody>
      </p:sp>
      <p:sp>
        <p:nvSpPr>
          <p:cNvPr id="31748" name="Місце для номера слайда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nstantia" pitchFamily="18" charset="0"/>
              </a:defRPr>
            </a:lvl1pPr>
            <a:lvl2pPr marL="742950" indent="-285750">
              <a:defRPr>
                <a:solidFill>
                  <a:schemeClr val="tx1"/>
                </a:solidFill>
                <a:latin typeface="Constantia" pitchFamily="18" charset="0"/>
              </a:defRPr>
            </a:lvl2pPr>
            <a:lvl3pPr marL="1143000" indent="-228600">
              <a:defRPr>
                <a:solidFill>
                  <a:schemeClr val="tx1"/>
                </a:solidFill>
                <a:latin typeface="Constantia" pitchFamily="18" charset="0"/>
              </a:defRPr>
            </a:lvl3pPr>
            <a:lvl4pPr marL="1600200" indent="-228600">
              <a:defRPr>
                <a:solidFill>
                  <a:schemeClr val="tx1"/>
                </a:solidFill>
                <a:latin typeface="Constantia" pitchFamily="18" charset="0"/>
              </a:defRPr>
            </a:lvl4pPr>
            <a:lvl5pPr marL="2057400" indent="-228600">
              <a:defRPr>
                <a:solidFill>
                  <a:schemeClr val="tx1"/>
                </a:solidFill>
                <a:latin typeface="Constantia" pitchFamily="18" charset="0"/>
              </a:defRPr>
            </a:lvl5pPr>
            <a:lvl6pPr marL="2514600" indent="-228600" fontAlgn="base">
              <a:spcBef>
                <a:spcPct val="0"/>
              </a:spcBef>
              <a:spcAft>
                <a:spcPct val="0"/>
              </a:spcAft>
              <a:defRPr>
                <a:solidFill>
                  <a:schemeClr val="tx1"/>
                </a:solidFill>
                <a:latin typeface="Constantia" pitchFamily="18" charset="0"/>
              </a:defRPr>
            </a:lvl6pPr>
            <a:lvl7pPr marL="2971800" indent="-228600" fontAlgn="base">
              <a:spcBef>
                <a:spcPct val="0"/>
              </a:spcBef>
              <a:spcAft>
                <a:spcPct val="0"/>
              </a:spcAft>
              <a:defRPr>
                <a:solidFill>
                  <a:schemeClr val="tx1"/>
                </a:solidFill>
                <a:latin typeface="Constantia" pitchFamily="18" charset="0"/>
              </a:defRPr>
            </a:lvl7pPr>
            <a:lvl8pPr marL="3429000" indent="-228600" fontAlgn="base">
              <a:spcBef>
                <a:spcPct val="0"/>
              </a:spcBef>
              <a:spcAft>
                <a:spcPct val="0"/>
              </a:spcAft>
              <a:defRPr>
                <a:solidFill>
                  <a:schemeClr val="tx1"/>
                </a:solidFill>
                <a:latin typeface="Constantia" pitchFamily="18" charset="0"/>
              </a:defRPr>
            </a:lvl8pPr>
            <a:lvl9pPr marL="3886200" indent="-228600" fontAlgn="base">
              <a:spcBef>
                <a:spcPct val="0"/>
              </a:spcBef>
              <a:spcAft>
                <a:spcPct val="0"/>
              </a:spcAft>
              <a:defRPr>
                <a:solidFill>
                  <a:schemeClr val="tx1"/>
                </a:solidFill>
                <a:latin typeface="Constantia" pitchFamily="18" charset="0"/>
              </a:defRPr>
            </a:lvl9pPr>
          </a:lstStyle>
          <a:p>
            <a:pPr fontAlgn="base">
              <a:spcBef>
                <a:spcPct val="0"/>
              </a:spcBef>
              <a:spcAft>
                <a:spcPct val="0"/>
              </a:spcAft>
              <a:defRPr/>
            </a:pPr>
            <a:fld id="{3BA04174-2412-4283-AC14-6126578460B5}" type="slidenum">
              <a:rPr lang="uk-UA" smtClean="0">
                <a:latin typeface="Calibri" pitchFamily="34" charset="0"/>
              </a:rPr>
              <a:pPr fontAlgn="base">
                <a:spcBef>
                  <a:spcPct val="0"/>
                </a:spcBef>
                <a:spcAft>
                  <a:spcPct val="0"/>
                </a:spcAft>
                <a:defRPr/>
              </a:pPr>
              <a:t>21</a:t>
            </a:fld>
            <a:endParaRPr lang="uk-UA" smtClean="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z="1400" smtClean="0">
              <a:latin typeface="Times New Roman" pitchFamily="18" charset="0"/>
              <a:cs typeface="Times New Roman" pitchFamily="18" charset="0"/>
            </a:endParaRPr>
          </a:p>
        </p:txBody>
      </p:sp>
      <p:sp>
        <p:nvSpPr>
          <p:cNvPr id="32772" name="Місце для номера слайда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nstantia" pitchFamily="18" charset="0"/>
              </a:defRPr>
            </a:lvl1pPr>
            <a:lvl2pPr marL="742950" indent="-285750">
              <a:defRPr>
                <a:solidFill>
                  <a:schemeClr val="tx1"/>
                </a:solidFill>
                <a:latin typeface="Constantia" pitchFamily="18" charset="0"/>
              </a:defRPr>
            </a:lvl2pPr>
            <a:lvl3pPr marL="1143000" indent="-228600">
              <a:defRPr>
                <a:solidFill>
                  <a:schemeClr val="tx1"/>
                </a:solidFill>
                <a:latin typeface="Constantia" pitchFamily="18" charset="0"/>
              </a:defRPr>
            </a:lvl3pPr>
            <a:lvl4pPr marL="1600200" indent="-228600">
              <a:defRPr>
                <a:solidFill>
                  <a:schemeClr val="tx1"/>
                </a:solidFill>
                <a:latin typeface="Constantia" pitchFamily="18" charset="0"/>
              </a:defRPr>
            </a:lvl4pPr>
            <a:lvl5pPr marL="2057400" indent="-228600">
              <a:defRPr>
                <a:solidFill>
                  <a:schemeClr val="tx1"/>
                </a:solidFill>
                <a:latin typeface="Constantia" pitchFamily="18" charset="0"/>
              </a:defRPr>
            </a:lvl5pPr>
            <a:lvl6pPr marL="2514600" indent="-228600" fontAlgn="base">
              <a:spcBef>
                <a:spcPct val="0"/>
              </a:spcBef>
              <a:spcAft>
                <a:spcPct val="0"/>
              </a:spcAft>
              <a:defRPr>
                <a:solidFill>
                  <a:schemeClr val="tx1"/>
                </a:solidFill>
                <a:latin typeface="Constantia" pitchFamily="18" charset="0"/>
              </a:defRPr>
            </a:lvl6pPr>
            <a:lvl7pPr marL="2971800" indent="-228600" fontAlgn="base">
              <a:spcBef>
                <a:spcPct val="0"/>
              </a:spcBef>
              <a:spcAft>
                <a:spcPct val="0"/>
              </a:spcAft>
              <a:defRPr>
                <a:solidFill>
                  <a:schemeClr val="tx1"/>
                </a:solidFill>
                <a:latin typeface="Constantia" pitchFamily="18" charset="0"/>
              </a:defRPr>
            </a:lvl7pPr>
            <a:lvl8pPr marL="3429000" indent="-228600" fontAlgn="base">
              <a:spcBef>
                <a:spcPct val="0"/>
              </a:spcBef>
              <a:spcAft>
                <a:spcPct val="0"/>
              </a:spcAft>
              <a:defRPr>
                <a:solidFill>
                  <a:schemeClr val="tx1"/>
                </a:solidFill>
                <a:latin typeface="Constantia" pitchFamily="18" charset="0"/>
              </a:defRPr>
            </a:lvl8pPr>
            <a:lvl9pPr marL="3886200" indent="-228600" fontAlgn="base">
              <a:spcBef>
                <a:spcPct val="0"/>
              </a:spcBef>
              <a:spcAft>
                <a:spcPct val="0"/>
              </a:spcAft>
              <a:defRPr>
                <a:solidFill>
                  <a:schemeClr val="tx1"/>
                </a:solidFill>
                <a:latin typeface="Constantia" pitchFamily="18" charset="0"/>
              </a:defRPr>
            </a:lvl9pPr>
          </a:lstStyle>
          <a:p>
            <a:pPr fontAlgn="base">
              <a:spcBef>
                <a:spcPct val="0"/>
              </a:spcBef>
              <a:spcAft>
                <a:spcPct val="0"/>
              </a:spcAft>
              <a:defRPr/>
            </a:pPr>
            <a:fld id="{BF5D847E-EC1F-4F89-8000-5B71B64F08FC}" type="slidenum">
              <a:rPr lang="uk-UA" smtClean="0">
                <a:latin typeface="Calibri" pitchFamily="34" charset="0"/>
              </a:rPr>
              <a:pPr fontAlgn="base">
                <a:spcBef>
                  <a:spcPct val="0"/>
                </a:spcBef>
                <a:spcAft>
                  <a:spcPct val="0"/>
                </a:spcAft>
                <a:defRPr/>
              </a:pPr>
              <a:t>22</a:t>
            </a:fld>
            <a:endParaRPr lang="uk-UA" smtClean="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z="1400" smtClean="0">
              <a:latin typeface="Times New Roman" pitchFamily="18" charset="0"/>
              <a:cs typeface="Times New Roman" pitchFamily="18" charset="0"/>
            </a:endParaRPr>
          </a:p>
        </p:txBody>
      </p:sp>
      <p:sp>
        <p:nvSpPr>
          <p:cNvPr id="33796" name="Місце для номера слайда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nstantia" pitchFamily="18" charset="0"/>
              </a:defRPr>
            </a:lvl1pPr>
            <a:lvl2pPr marL="742950" indent="-285750">
              <a:defRPr>
                <a:solidFill>
                  <a:schemeClr val="tx1"/>
                </a:solidFill>
                <a:latin typeface="Constantia" pitchFamily="18" charset="0"/>
              </a:defRPr>
            </a:lvl2pPr>
            <a:lvl3pPr marL="1143000" indent="-228600">
              <a:defRPr>
                <a:solidFill>
                  <a:schemeClr val="tx1"/>
                </a:solidFill>
                <a:latin typeface="Constantia" pitchFamily="18" charset="0"/>
              </a:defRPr>
            </a:lvl3pPr>
            <a:lvl4pPr marL="1600200" indent="-228600">
              <a:defRPr>
                <a:solidFill>
                  <a:schemeClr val="tx1"/>
                </a:solidFill>
                <a:latin typeface="Constantia" pitchFamily="18" charset="0"/>
              </a:defRPr>
            </a:lvl4pPr>
            <a:lvl5pPr marL="2057400" indent="-228600">
              <a:defRPr>
                <a:solidFill>
                  <a:schemeClr val="tx1"/>
                </a:solidFill>
                <a:latin typeface="Constantia" pitchFamily="18" charset="0"/>
              </a:defRPr>
            </a:lvl5pPr>
            <a:lvl6pPr marL="2514600" indent="-228600" fontAlgn="base">
              <a:spcBef>
                <a:spcPct val="0"/>
              </a:spcBef>
              <a:spcAft>
                <a:spcPct val="0"/>
              </a:spcAft>
              <a:defRPr>
                <a:solidFill>
                  <a:schemeClr val="tx1"/>
                </a:solidFill>
                <a:latin typeface="Constantia" pitchFamily="18" charset="0"/>
              </a:defRPr>
            </a:lvl6pPr>
            <a:lvl7pPr marL="2971800" indent="-228600" fontAlgn="base">
              <a:spcBef>
                <a:spcPct val="0"/>
              </a:spcBef>
              <a:spcAft>
                <a:spcPct val="0"/>
              </a:spcAft>
              <a:defRPr>
                <a:solidFill>
                  <a:schemeClr val="tx1"/>
                </a:solidFill>
                <a:latin typeface="Constantia" pitchFamily="18" charset="0"/>
              </a:defRPr>
            </a:lvl7pPr>
            <a:lvl8pPr marL="3429000" indent="-228600" fontAlgn="base">
              <a:spcBef>
                <a:spcPct val="0"/>
              </a:spcBef>
              <a:spcAft>
                <a:spcPct val="0"/>
              </a:spcAft>
              <a:defRPr>
                <a:solidFill>
                  <a:schemeClr val="tx1"/>
                </a:solidFill>
                <a:latin typeface="Constantia" pitchFamily="18" charset="0"/>
              </a:defRPr>
            </a:lvl8pPr>
            <a:lvl9pPr marL="3886200" indent="-228600" fontAlgn="base">
              <a:spcBef>
                <a:spcPct val="0"/>
              </a:spcBef>
              <a:spcAft>
                <a:spcPct val="0"/>
              </a:spcAft>
              <a:defRPr>
                <a:solidFill>
                  <a:schemeClr val="tx1"/>
                </a:solidFill>
                <a:latin typeface="Constantia" pitchFamily="18" charset="0"/>
              </a:defRPr>
            </a:lvl9pPr>
          </a:lstStyle>
          <a:p>
            <a:pPr fontAlgn="base">
              <a:spcBef>
                <a:spcPct val="0"/>
              </a:spcBef>
              <a:spcAft>
                <a:spcPct val="0"/>
              </a:spcAft>
              <a:defRPr/>
            </a:pPr>
            <a:fld id="{5E6809F1-7817-41FA-97CC-DE0157FC01B2}" type="slidenum">
              <a:rPr lang="uk-UA" smtClean="0">
                <a:latin typeface="Calibri" pitchFamily="34" charset="0"/>
              </a:rPr>
              <a:pPr fontAlgn="base">
                <a:spcBef>
                  <a:spcPct val="0"/>
                </a:spcBef>
                <a:spcAft>
                  <a:spcPct val="0"/>
                </a:spcAft>
                <a:defRPr/>
              </a:pPr>
              <a:t>23</a:t>
            </a:fld>
            <a:endParaRPr lang="uk-UA" smtClean="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z="1400" smtClean="0">
              <a:latin typeface="Times New Roman" pitchFamily="18" charset="0"/>
              <a:cs typeface="Times New Roman" pitchFamily="18" charset="0"/>
            </a:endParaRPr>
          </a:p>
        </p:txBody>
      </p:sp>
      <p:sp>
        <p:nvSpPr>
          <p:cNvPr id="34820" name="Місце для номера слайда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nstantia" pitchFamily="18" charset="0"/>
              </a:defRPr>
            </a:lvl1pPr>
            <a:lvl2pPr marL="742950" indent="-285750">
              <a:defRPr>
                <a:solidFill>
                  <a:schemeClr val="tx1"/>
                </a:solidFill>
                <a:latin typeface="Constantia" pitchFamily="18" charset="0"/>
              </a:defRPr>
            </a:lvl2pPr>
            <a:lvl3pPr marL="1143000" indent="-228600">
              <a:defRPr>
                <a:solidFill>
                  <a:schemeClr val="tx1"/>
                </a:solidFill>
                <a:latin typeface="Constantia" pitchFamily="18" charset="0"/>
              </a:defRPr>
            </a:lvl3pPr>
            <a:lvl4pPr marL="1600200" indent="-228600">
              <a:defRPr>
                <a:solidFill>
                  <a:schemeClr val="tx1"/>
                </a:solidFill>
                <a:latin typeface="Constantia" pitchFamily="18" charset="0"/>
              </a:defRPr>
            </a:lvl4pPr>
            <a:lvl5pPr marL="2057400" indent="-228600">
              <a:defRPr>
                <a:solidFill>
                  <a:schemeClr val="tx1"/>
                </a:solidFill>
                <a:latin typeface="Constantia" pitchFamily="18" charset="0"/>
              </a:defRPr>
            </a:lvl5pPr>
            <a:lvl6pPr marL="2514600" indent="-228600" fontAlgn="base">
              <a:spcBef>
                <a:spcPct val="0"/>
              </a:spcBef>
              <a:spcAft>
                <a:spcPct val="0"/>
              </a:spcAft>
              <a:defRPr>
                <a:solidFill>
                  <a:schemeClr val="tx1"/>
                </a:solidFill>
                <a:latin typeface="Constantia" pitchFamily="18" charset="0"/>
              </a:defRPr>
            </a:lvl6pPr>
            <a:lvl7pPr marL="2971800" indent="-228600" fontAlgn="base">
              <a:spcBef>
                <a:spcPct val="0"/>
              </a:spcBef>
              <a:spcAft>
                <a:spcPct val="0"/>
              </a:spcAft>
              <a:defRPr>
                <a:solidFill>
                  <a:schemeClr val="tx1"/>
                </a:solidFill>
                <a:latin typeface="Constantia" pitchFamily="18" charset="0"/>
              </a:defRPr>
            </a:lvl7pPr>
            <a:lvl8pPr marL="3429000" indent="-228600" fontAlgn="base">
              <a:spcBef>
                <a:spcPct val="0"/>
              </a:spcBef>
              <a:spcAft>
                <a:spcPct val="0"/>
              </a:spcAft>
              <a:defRPr>
                <a:solidFill>
                  <a:schemeClr val="tx1"/>
                </a:solidFill>
                <a:latin typeface="Constantia" pitchFamily="18" charset="0"/>
              </a:defRPr>
            </a:lvl8pPr>
            <a:lvl9pPr marL="3886200" indent="-228600" fontAlgn="base">
              <a:spcBef>
                <a:spcPct val="0"/>
              </a:spcBef>
              <a:spcAft>
                <a:spcPct val="0"/>
              </a:spcAft>
              <a:defRPr>
                <a:solidFill>
                  <a:schemeClr val="tx1"/>
                </a:solidFill>
                <a:latin typeface="Constantia" pitchFamily="18" charset="0"/>
              </a:defRPr>
            </a:lvl9pPr>
          </a:lstStyle>
          <a:p>
            <a:pPr fontAlgn="base">
              <a:spcBef>
                <a:spcPct val="0"/>
              </a:spcBef>
              <a:spcAft>
                <a:spcPct val="0"/>
              </a:spcAft>
              <a:defRPr/>
            </a:pPr>
            <a:fld id="{AD66F6FF-B597-4C8D-AA37-C43DF90F9EA1}" type="slidenum">
              <a:rPr lang="uk-UA" smtClean="0">
                <a:latin typeface="Calibri" pitchFamily="34" charset="0"/>
              </a:rPr>
              <a:pPr fontAlgn="base">
                <a:spcBef>
                  <a:spcPct val="0"/>
                </a:spcBef>
                <a:spcAft>
                  <a:spcPct val="0"/>
                </a:spcAft>
                <a:defRPr/>
              </a:pPr>
              <a:t>24</a:t>
            </a:fld>
            <a:endParaRPr lang="uk-UA" smtClean="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uk-UA" smtClean="0"/>
              <a:t>Зразок заголовка</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uk-UA" smtClean="0"/>
              <a:t>Зразок підзаголовка</a:t>
            </a:r>
            <a:endParaRPr lang="en-US" dirty="0"/>
          </a:p>
        </p:txBody>
      </p:sp>
      <p:sp>
        <p:nvSpPr>
          <p:cNvPr id="4" name="Date Placeholder 3"/>
          <p:cNvSpPr>
            <a:spLocks noGrp="1"/>
          </p:cNvSpPr>
          <p:nvPr>
            <p:ph type="dt" sz="half" idx="10"/>
          </p:nvPr>
        </p:nvSpPr>
        <p:spPr/>
        <p:txBody>
          <a:bodyPr/>
          <a:lstStyle/>
          <a:p>
            <a:fld id="{1FFCC326-3FDF-4683-A559-8E63263EE9EC}" type="datetime1">
              <a:rPr lang="uk-UA" smtClean="0"/>
              <a:t>28.04.2020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64F593F-0D5B-4CF0-BEE2-6583C73E7271}" type="slidenum">
              <a:rPr lang="uk-UA" smtClean="0"/>
              <a:t>‹№›</a:t>
            </a:fld>
            <a:endParaRPr lang="uk-UA"/>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smtClean="0"/>
              <a:t>Зразок заголовка</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4" name="Date Placeholder 3"/>
          <p:cNvSpPr>
            <a:spLocks noGrp="1"/>
          </p:cNvSpPr>
          <p:nvPr>
            <p:ph type="dt" sz="half" idx="10"/>
          </p:nvPr>
        </p:nvSpPr>
        <p:spPr/>
        <p:txBody>
          <a:bodyPr/>
          <a:lstStyle/>
          <a:p>
            <a:fld id="{E9C09AB7-BC37-413E-B8AB-358CA5AF06EA}" type="datetime1">
              <a:rPr lang="uk-UA" smtClean="0"/>
              <a:t>28.04.2020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64F593F-0D5B-4CF0-BEE2-6583C73E7271}"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uk-UA" smtClean="0"/>
              <a:t>Зразок заголовка</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4" name="Date Placeholder 3"/>
          <p:cNvSpPr>
            <a:spLocks noGrp="1"/>
          </p:cNvSpPr>
          <p:nvPr>
            <p:ph type="dt" sz="half" idx="10"/>
          </p:nvPr>
        </p:nvSpPr>
        <p:spPr/>
        <p:txBody>
          <a:bodyPr/>
          <a:lstStyle/>
          <a:p>
            <a:fld id="{E4AB3B7C-BBDB-48E3-A032-06DC3FF41BAC}" type="datetime1">
              <a:rPr lang="uk-UA" smtClean="0"/>
              <a:t>28.04.2020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64F593F-0D5B-4CF0-BEE2-6583C73E7271}"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smtClean="0"/>
              <a:t>Зразок заголовка</a:t>
            </a:r>
            <a:endParaRPr lang="en-US"/>
          </a:p>
        </p:txBody>
      </p:sp>
      <p:sp>
        <p:nvSpPr>
          <p:cNvPr id="3" name="Content Placeholder 2"/>
          <p:cNvSpPr>
            <a:spLocks noGrp="1"/>
          </p:cNvSpPr>
          <p:nvPr>
            <p:ph idx="1"/>
          </p:nvPr>
        </p:nvSpPr>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4" name="Date Placeholder 3"/>
          <p:cNvSpPr>
            <a:spLocks noGrp="1"/>
          </p:cNvSpPr>
          <p:nvPr>
            <p:ph type="dt" sz="half" idx="10"/>
          </p:nvPr>
        </p:nvSpPr>
        <p:spPr/>
        <p:txBody>
          <a:bodyPr/>
          <a:lstStyle/>
          <a:p>
            <a:fld id="{1635604C-DB19-4E0F-9355-2EA3A4C5DF58}" type="datetime1">
              <a:rPr lang="uk-UA" smtClean="0"/>
              <a:t>28.04.2020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64F593F-0D5B-4CF0-BEE2-6583C73E7271}" type="slidenum">
              <a:rPr lang="uk-UA" smtClean="0"/>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uk-UA" smtClean="0"/>
              <a:t>Зразок заголовка</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smtClean="0"/>
              <a:t>Зразок тексту</a:t>
            </a:r>
          </a:p>
        </p:txBody>
      </p:sp>
      <p:sp>
        <p:nvSpPr>
          <p:cNvPr id="4" name="Date Placeholder 3"/>
          <p:cNvSpPr>
            <a:spLocks noGrp="1"/>
          </p:cNvSpPr>
          <p:nvPr>
            <p:ph type="dt" sz="half" idx="10"/>
          </p:nvPr>
        </p:nvSpPr>
        <p:spPr/>
        <p:txBody>
          <a:bodyPr/>
          <a:lstStyle/>
          <a:p>
            <a:fld id="{219DF0FB-7F84-4F5C-9535-D4272CB64F38}" type="datetime1">
              <a:rPr lang="uk-UA" smtClean="0"/>
              <a:t>28.04.2020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64F593F-0D5B-4CF0-BEE2-6583C73E7271}" type="slidenum">
              <a:rPr lang="uk-UA" smtClean="0"/>
              <a:t>‹№›</a:t>
            </a:fld>
            <a:endParaRPr lang="uk-UA"/>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smtClean="0"/>
              <a:t>Зразок заголовка</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5" name="Date Placeholder 4"/>
          <p:cNvSpPr>
            <a:spLocks noGrp="1"/>
          </p:cNvSpPr>
          <p:nvPr>
            <p:ph type="dt" sz="half" idx="10"/>
          </p:nvPr>
        </p:nvSpPr>
        <p:spPr/>
        <p:txBody>
          <a:bodyPr/>
          <a:lstStyle/>
          <a:p>
            <a:fld id="{6D918884-70C1-4153-A679-8D4C2CE6150C}" type="datetime1">
              <a:rPr lang="uk-UA" smtClean="0"/>
              <a:t>28.04.2020</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764F593F-0D5B-4CF0-BEE2-6583C73E7271}" type="slidenum">
              <a:rPr lang="uk-UA" smtClean="0"/>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uk-UA" smtClean="0"/>
              <a:t>Зразок заголовка</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7" name="Date Placeholder 6"/>
          <p:cNvSpPr>
            <a:spLocks noGrp="1"/>
          </p:cNvSpPr>
          <p:nvPr>
            <p:ph type="dt" sz="half" idx="10"/>
          </p:nvPr>
        </p:nvSpPr>
        <p:spPr/>
        <p:txBody>
          <a:bodyPr/>
          <a:lstStyle/>
          <a:p>
            <a:fld id="{680B3CFC-FC26-4F47-A7DE-565F8175B5D1}" type="datetime1">
              <a:rPr lang="uk-UA" smtClean="0"/>
              <a:t>28.04.2020</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764F593F-0D5B-4CF0-BEE2-6583C73E7271}" type="slidenum">
              <a:rPr lang="uk-UA" smtClean="0"/>
              <a:t>‹№›</a:t>
            </a:fld>
            <a:endParaRPr lang="uk-UA"/>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smtClean="0"/>
              <a:t>Зразок заголовка</a:t>
            </a:r>
            <a:endParaRPr lang="en-US" dirty="0"/>
          </a:p>
        </p:txBody>
      </p:sp>
      <p:sp>
        <p:nvSpPr>
          <p:cNvPr id="3" name="Date Placeholder 2"/>
          <p:cNvSpPr>
            <a:spLocks noGrp="1"/>
          </p:cNvSpPr>
          <p:nvPr>
            <p:ph type="dt" sz="half" idx="10"/>
          </p:nvPr>
        </p:nvSpPr>
        <p:spPr/>
        <p:txBody>
          <a:bodyPr/>
          <a:lstStyle/>
          <a:p>
            <a:fld id="{4FD6E019-007F-4853-A85C-A78D25ED1C3C}" type="datetime1">
              <a:rPr lang="uk-UA" smtClean="0"/>
              <a:t>28.04.2020</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764F593F-0D5B-4CF0-BEE2-6583C73E7271}"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9BC418-AED4-444C-A87D-B90B52558744}" type="datetime1">
              <a:rPr lang="uk-UA" smtClean="0"/>
              <a:t>28.04.2020</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764F593F-0D5B-4CF0-BEE2-6583C73E7271}"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uk-UA" smtClean="0"/>
              <a:t>Зразок заголовка</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Date Placeholder 4"/>
          <p:cNvSpPr>
            <a:spLocks noGrp="1"/>
          </p:cNvSpPr>
          <p:nvPr>
            <p:ph type="dt" sz="half" idx="10"/>
          </p:nvPr>
        </p:nvSpPr>
        <p:spPr/>
        <p:txBody>
          <a:bodyPr/>
          <a:lstStyle/>
          <a:p>
            <a:fld id="{05D45F60-09EC-45D7-A823-B3BC067F0918}" type="datetime1">
              <a:rPr lang="uk-UA" smtClean="0"/>
              <a:t>28.04.2020</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764F593F-0D5B-4CF0-BEE2-6583C73E7271}" type="slidenum">
              <a:rPr lang="uk-UA" smtClean="0"/>
              <a:t>‹№›</a:t>
            </a:fld>
            <a:endParaRPr lang="uk-UA"/>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uk-UA" smtClean="0"/>
              <a:t>Зразок заголовка</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uk-UA" smtClean="0"/>
              <a:t>Клацніть піктограму, щоб додати зображення</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Date Placeholder 4"/>
          <p:cNvSpPr>
            <a:spLocks noGrp="1"/>
          </p:cNvSpPr>
          <p:nvPr>
            <p:ph type="dt" sz="half" idx="10"/>
          </p:nvPr>
        </p:nvSpPr>
        <p:spPr/>
        <p:txBody>
          <a:bodyPr/>
          <a:lstStyle/>
          <a:p>
            <a:fld id="{CF754D92-D6FD-4AD4-A7CA-D0E9EC3B7B74}" type="datetime1">
              <a:rPr lang="uk-UA" smtClean="0"/>
              <a:t>28.04.2020</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764F593F-0D5B-4CF0-BEE2-6583C73E7271}" type="slidenum">
              <a:rPr lang="uk-UA" smtClean="0"/>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duotone>
              <a:schemeClr val="accent6">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uk-UA" smtClean="0"/>
              <a:t>Зразок заголовка</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690323B9-C8B2-4F7F-AEE2-C11F99F2CC6B}" type="datetime1">
              <a:rPr lang="uk-UA" smtClean="0"/>
              <a:t>28.04.2020</a:t>
            </a:fld>
            <a:endParaRPr lang="uk-UA"/>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uk-UA"/>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764F593F-0D5B-4CF0-BEE2-6583C73E7271}" type="slidenum">
              <a:rPr lang="uk-UA" smtClean="0"/>
              <a:t>‹№›</a:t>
            </a:fld>
            <a:endParaRPr lang="uk-UA"/>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12.jpeg"/><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19.jpeg"/><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22.jpeg"/><Relationship Id="rId4" Type="http://schemas.openxmlformats.org/officeDocument/2006/relationships/image" Target="../media/image21.jpeg"/></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25.jpeg"/><Relationship Id="rId4" Type="http://schemas.openxmlformats.org/officeDocument/2006/relationships/image" Target="../media/image24.jpeg"/></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28.jpeg"/><Relationship Id="rId4" Type="http://schemas.openxmlformats.org/officeDocument/2006/relationships/image" Target="../media/image27.jpeg"/></Relationships>
</file>

<file path=ppt/slides/_rels/slide2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31.jpeg"/><Relationship Id="rId4" Type="http://schemas.openxmlformats.org/officeDocument/2006/relationships/image" Target="../media/image30.jpeg"/></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34.jpeg"/><Relationship Id="rId4" Type="http://schemas.openxmlformats.org/officeDocument/2006/relationships/image" Target="../media/image33.jpeg"/></Relationships>
</file>

<file path=ppt/slides/_rels/slide2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37.jpeg"/><Relationship Id="rId4" Type="http://schemas.openxmlformats.org/officeDocument/2006/relationships/image" Target="../media/image36.jpeg"/></Relationships>
</file>

<file path=ppt/slides/_rels/slide2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2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44.jpeg"/><Relationship Id="rId4" Type="http://schemas.openxmlformats.org/officeDocument/2006/relationships/image" Target="../media/image43.jpeg"/></Relationships>
</file>

<file path=ppt/slides/_rels/slide28.xml.rels><?xml version="1.0" encoding="UTF-8" standalone="yes"?>
<Relationships xmlns="http://schemas.openxmlformats.org/package/2006/relationships"><Relationship Id="rId8" Type="http://schemas.openxmlformats.org/officeDocument/2006/relationships/image" Target="../media/image50.jpeg"/><Relationship Id="rId3" Type="http://schemas.openxmlformats.org/officeDocument/2006/relationships/image" Target="../media/image45.jpeg"/><Relationship Id="rId7" Type="http://schemas.openxmlformats.org/officeDocument/2006/relationships/image" Target="../media/image49.jpe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2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53.jpeg"/><Relationship Id="rId4" Type="http://schemas.openxmlformats.org/officeDocument/2006/relationships/image" Target="../media/image5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6.xml"/><Relationship Id="rId4" Type="http://schemas.openxmlformats.org/officeDocument/2006/relationships/image" Target="../media/image5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a:bodyPr>
          <a:lstStyle/>
          <a:p>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pic>
        <p:nvPicPr>
          <p:cNvPr id="3"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977" y="692696"/>
            <a:ext cx="1540895" cy="2234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кутник 4"/>
          <p:cNvSpPr/>
          <p:nvPr/>
        </p:nvSpPr>
        <p:spPr>
          <a:xfrm>
            <a:off x="3688401" y="2679303"/>
            <a:ext cx="3412088" cy="461665"/>
          </a:xfrm>
          <a:prstGeom prst="rect">
            <a:avLst/>
          </a:prstGeom>
        </p:spPr>
        <p:txBody>
          <a:bodyPr wrap="none">
            <a:spAutoFit/>
          </a:bodyPr>
          <a:lstStyle/>
          <a:p>
            <a:r>
              <a:rPr lang="uk-UA" sz="2400" dirty="0">
                <a:latin typeface="Times New Roman" pitchFamily="18" charset="0"/>
                <a:cs typeface="Times New Roman" pitchFamily="18" charset="0"/>
              </a:rPr>
              <a:t>з навчальної дисципліни</a:t>
            </a:r>
          </a:p>
        </p:txBody>
      </p:sp>
      <p:sp>
        <p:nvSpPr>
          <p:cNvPr id="6" name="Прямокутник 5"/>
          <p:cNvSpPr/>
          <p:nvPr/>
        </p:nvSpPr>
        <p:spPr>
          <a:xfrm>
            <a:off x="707807" y="3140968"/>
            <a:ext cx="7992888" cy="830997"/>
          </a:xfrm>
          <a:prstGeom prst="rect">
            <a:avLst/>
          </a:prstGeom>
        </p:spPr>
        <p:txBody>
          <a:bodyPr wrap="square">
            <a:spAutoFit/>
          </a:bodyPr>
          <a:lstStyle/>
          <a:p>
            <a:pPr algn="ctr"/>
            <a:r>
              <a:rPr lang="ru-RU" sz="2400" b="1" kern="10" dirty="0" smtClean="0">
                <a:solidFill>
                  <a:srgbClr val="336699"/>
                </a:solidFill>
                <a:effectLst>
                  <a:outerShdw dist="45791" dir="2021404" algn="ctr" rotWithShape="0">
                    <a:srgbClr val="B2B2B2">
                      <a:alpha val="80000"/>
                    </a:srgbClr>
                  </a:outerShdw>
                </a:effectLst>
                <a:latin typeface="Times New Roman"/>
                <a:cs typeface="Times New Roman"/>
              </a:rPr>
              <a:t>«ІННОВАЦІЙНІ </a:t>
            </a:r>
            <a:r>
              <a:rPr lang="ru-RU" sz="2400" b="1" kern="10" dirty="0">
                <a:solidFill>
                  <a:srgbClr val="336699"/>
                </a:solidFill>
                <a:effectLst>
                  <a:outerShdw dist="45791" dir="2021404" algn="ctr" rotWithShape="0">
                    <a:srgbClr val="B2B2B2">
                      <a:alpha val="80000"/>
                    </a:srgbClr>
                  </a:outerShdw>
                </a:effectLst>
                <a:latin typeface="Times New Roman"/>
                <a:cs typeface="Times New Roman"/>
              </a:rPr>
              <a:t>ПЕДАГОГІЧНІ ТЕХНОЛОГІЇ У </a:t>
            </a:r>
            <a:r>
              <a:rPr lang="ru-RU" sz="2400" b="1" kern="10" dirty="0" smtClean="0">
                <a:solidFill>
                  <a:srgbClr val="336699"/>
                </a:solidFill>
                <a:effectLst>
                  <a:outerShdw dist="45791" dir="2021404" algn="ctr" rotWithShape="0">
                    <a:srgbClr val="B2B2B2">
                      <a:alpha val="80000"/>
                    </a:srgbClr>
                  </a:outerShdw>
                </a:effectLst>
                <a:latin typeface="Times New Roman"/>
                <a:cs typeface="Times New Roman"/>
              </a:rPr>
              <a:t>ФІЗИЧНОМУ ВИХОВАННІ</a:t>
            </a:r>
            <a:r>
              <a:rPr lang="ru-RU" sz="2400" b="1" kern="10" dirty="0">
                <a:solidFill>
                  <a:srgbClr val="336699"/>
                </a:solidFill>
                <a:effectLst>
                  <a:outerShdw dist="45791" dir="2021404" algn="ctr" rotWithShape="0">
                    <a:srgbClr val="B2B2B2">
                      <a:alpha val="80000"/>
                    </a:srgbClr>
                  </a:outerShdw>
                </a:effectLst>
                <a:latin typeface="Times New Roman"/>
                <a:cs typeface="Times New Roman"/>
              </a:rPr>
              <a:t>”</a:t>
            </a:r>
            <a:endParaRPr lang="uk-UA" sz="2400" b="1" kern="10" dirty="0">
              <a:solidFill>
                <a:srgbClr val="336699"/>
              </a:solidFill>
              <a:effectLst>
                <a:outerShdw dist="45791" dir="2021404" algn="ctr" rotWithShape="0">
                  <a:srgbClr val="B2B2B2">
                    <a:alpha val="80000"/>
                  </a:srgbClr>
                </a:outerShdw>
              </a:effectLst>
              <a:latin typeface="Times New Roman"/>
              <a:cs typeface="Times New Roman"/>
            </a:endParaRPr>
          </a:p>
        </p:txBody>
      </p:sp>
      <p:sp>
        <p:nvSpPr>
          <p:cNvPr id="7" name="Прямокутник 6"/>
          <p:cNvSpPr/>
          <p:nvPr/>
        </p:nvSpPr>
        <p:spPr>
          <a:xfrm>
            <a:off x="899592" y="4165848"/>
            <a:ext cx="7609319" cy="1200329"/>
          </a:xfrm>
          <a:prstGeom prst="rect">
            <a:avLst/>
          </a:prstGeom>
        </p:spPr>
        <p:txBody>
          <a:bodyPr wrap="square">
            <a:spAutoFit/>
          </a:bodyPr>
          <a:lstStyle/>
          <a:p>
            <a:pPr algn="ctr"/>
            <a:r>
              <a:rPr lang="uk-UA" sz="2400" dirty="0">
                <a:latin typeface="Times New Roman" pitchFamily="18" charset="0"/>
                <a:cs typeface="Times New Roman" pitchFamily="18" charset="0"/>
              </a:rPr>
              <a:t>для студентів </a:t>
            </a:r>
            <a:r>
              <a:rPr lang="en-US" sz="2400" dirty="0">
                <a:latin typeface="Times New Roman" pitchFamily="18" charset="0"/>
                <a:cs typeface="Times New Roman" pitchFamily="18" charset="0"/>
              </a:rPr>
              <a:t>V </a:t>
            </a:r>
            <a:r>
              <a:rPr lang="uk-UA" sz="2400" dirty="0">
                <a:latin typeface="Times New Roman" pitchFamily="18" charset="0"/>
                <a:cs typeface="Times New Roman" pitchFamily="18" charset="0"/>
              </a:rPr>
              <a:t>курсу факультету педагогічної освіти, спеціальність 014.11 – Середня освіта (фізична культура)</a:t>
            </a:r>
          </a:p>
        </p:txBody>
      </p:sp>
      <p:sp>
        <p:nvSpPr>
          <p:cNvPr id="8" name="Прямокутник 7"/>
          <p:cNvSpPr/>
          <p:nvPr/>
        </p:nvSpPr>
        <p:spPr>
          <a:xfrm>
            <a:off x="648072" y="5373216"/>
            <a:ext cx="8028383" cy="646331"/>
          </a:xfrm>
          <a:prstGeom prst="rect">
            <a:avLst/>
          </a:prstGeom>
        </p:spPr>
        <p:txBody>
          <a:bodyPr wrap="square">
            <a:spAutoFit/>
          </a:bodyPr>
          <a:lstStyle/>
          <a:p>
            <a:pPr algn="ctr"/>
            <a:r>
              <a:rPr lang="uk-UA" dirty="0">
                <a:latin typeface="Times New Roman" pitchFamily="18" charset="0"/>
                <a:cs typeface="Times New Roman" pitchFamily="18" charset="0"/>
              </a:rPr>
              <a:t>Доцент кафедри теорії та методики фізичної культури</a:t>
            </a:r>
          </a:p>
          <a:p>
            <a:pPr algn="ctr"/>
            <a:r>
              <a:rPr lang="uk-UA" dirty="0" err="1">
                <a:latin typeface="Times New Roman" pitchFamily="18" charset="0"/>
                <a:cs typeface="Times New Roman" pitchFamily="18" charset="0"/>
              </a:rPr>
              <a:t>Сороколіт</a:t>
            </a:r>
            <a:r>
              <a:rPr lang="uk-UA" dirty="0">
                <a:latin typeface="Times New Roman" pitchFamily="18" charset="0"/>
                <a:cs typeface="Times New Roman" pitchFamily="18" charset="0"/>
              </a:rPr>
              <a:t> Н.С., </a:t>
            </a:r>
            <a:r>
              <a:rPr lang="uk-UA" dirty="0" err="1">
                <a:latin typeface="Times New Roman" pitchFamily="18" charset="0"/>
                <a:cs typeface="Times New Roman" pitchFamily="18" charset="0"/>
              </a:rPr>
              <a:t>к.фіз.вих</a:t>
            </a:r>
            <a:r>
              <a:rPr lang="uk-UA" dirty="0">
                <a:latin typeface="Times New Roman" pitchFamily="18" charset="0"/>
                <a:cs typeface="Times New Roman" pitchFamily="18" charset="0"/>
              </a:rPr>
              <a:t>., доцент, Заслужений учитель України</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6872" y="692696"/>
            <a:ext cx="7054121" cy="2109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Місце для номера слайда 8"/>
          <p:cNvSpPr>
            <a:spLocks noGrp="1"/>
          </p:cNvSpPr>
          <p:nvPr>
            <p:ph type="sldNum" sz="quarter" idx="12"/>
          </p:nvPr>
        </p:nvSpPr>
        <p:spPr>
          <a:xfrm>
            <a:off x="8113535" y="6237312"/>
            <a:ext cx="762000" cy="365125"/>
          </a:xfrm>
        </p:spPr>
        <p:txBody>
          <a:bodyPr/>
          <a:lstStyle/>
          <a:p>
            <a:fld id="{764F593F-0D5B-4CF0-BEE2-6583C73E7271}" type="slidenum">
              <a:rPr lang="uk-UA" smtClean="0"/>
              <a:t>1</a:t>
            </a:fld>
            <a:endParaRPr lang="uk-UA" dirty="0"/>
          </a:p>
        </p:txBody>
      </p:sp>
    </p:spTree>
    <p:extLst>
      <p:ext uri="{BB962C8B-B14F-4D97-AF65-F5344CB8AC3E}">
        <p14:creationId xmlns:p14="http://schemas.microsoft.com/office/powerpoint/2010/main" val="3712462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a:bodyPr>
          <a:lstStyle/>
          <a:p>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8" name="Прямокутник 7"/>
          <p:cNvSpPr/>
          <p:nvPr/>
        </p:nvSpPr>
        <p:spPr>
          <a:xfrm>
            <a:off x="179512" y="6309320"/>
            <a:ext cx="1619672" cy="369332"/>
          </a:xfrm>
          <a:prstGeom prst="rect">
            <a:avLst/>
          </a:prstGeom>
        </p:spPr>
        <p:txBody>
          <a:bodyPr wrap="square">
            <a:spAutoFit/>
          </a:bodyPr>
          <a:lstStyle/>
          <a:p>
            <a:r>
              <a:rPr lang="uk-UA" dirty="0" err="1" smtClean="0">
                <a:latin typeface="Times New Roman" pitchFamily="18" charset="0"/>
                <a:cs typeface="Times New Roman" pitchFamily="18" charset="0"/>
              </a:rPr>
              <a:t>Сороколіт</a:t>
            </a:r>
            <a:r>
              <a:rPr lang="uk-UA" dirty="0" smtClean="0">
                <a:latin typeface="Times New Roman" pitchFamily="18" charset="0"/>
                <a:cs typeface="Times New Roman" pitchFamily="18" charset="0"/>
              </a:rPr>
              <a:t> Н.С</a:t>
            </a:r>
            <a:endParaRPr lang="uk-UA" dirty="0">
              <a:latin typeface="Times New Roman" pitchFamily="18" charset="0"/>
              <a:cs typeface="Times New Roman" pitchFamily="18" charset="0"/>
            </a:endParaRPr>
          </a:p>
        </p:txBody>
      </p:sp>
      <p:sp>
        <p:nvSpPr>
          <p:cNvPr id="3" name="Прямокутник 2"/>
          <p:cNvSpPr/>
          <p:nvPr/>
        </p:nvSpPr>
        <p:spPr>
          <a:xfrm>
            <a:off x="531881" y="560874"/>
            <a:ext cx="8064896"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uk-UA" sz="4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Організаційний комітет конкурсу</a:t>
            </a:r>
            <a:endParaRPr lang="uk-UA" sz="4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Прямокутник 3"/>
          <p:cNvSpPr/>
          <p:nvPr/>
        </p:nvSpPr>
        <p:spPr>
          <a:xfrm>
            <a:off x="179512" y="1268760"/>
            <a:ext cx="8424936" cy="4893647"/>
          </a:xfrm>
          <a:prstGeom prst="rect">
            <a:avLst/>
          </a:prstGeom>
        </p:spPr>
        <p:txBody>
          <a:bodyPr wrap="square">
            <a:spAutoFit/>
          </a:bodyPr>
          <a:lstStyle/>
          <a:p>
            <a:pPr lvl="0" algn="ctr"/>
            <a:r>
              <a:rPr lang="uk-UA" sz="2400" dirty="0" smtClean="0"/>
              <a:t>Обов'язки членів організаційного комітету </a:t>
            </a:r>
          </a:p>
          <a:p>
            <a:pPr marL="342900" lvl="0" indent="-342900">
              <a:buFont typeface="Wingdings" pitchFamily="2" charset="2"/>
              <a:buChar char="v"/>
            </a:pPr>
            <a:r>
              <a:rPr lang="uk-UA" sz="2400" dirty="0" smtClean="0"/>
              <a:t>здійснюють </a:t>
            </a:r>
            <a:r>
              <a:rPr lang="uk-UA" sz="2400" dirty="0"/>
              <a:t>організаційну роботу щодо проведення конкурсу;</a:t>
            </a:r>
          </a:p>
          <a:p>
            <a:pPr marL="342900" lvl="0" indent="-342900">
              <a:buFont typeface="Wingdings" pitchFamily="2" charset="2"/>
              <a:buChar char="v"/>
            </a:pPr>
            <a:r>
              <a:rPr lang="uk-UA" sz="2400" dirty="0"/>
              <a:t>оформлюють документацію щодо проведення конкурсу та підведення підсумків;</a:t>
            </a:r>
          </a:p>
          <a:p>
            <a:pPr marL="342900" lvl="0" indent="-342900">
              <a:buFont typeface="Wingdings" pitchFamily="2" charset="2"/>
              <a:buChar char="v"/>
            </a:pPr>
            <a:r>
              <a:rPr lang="uk-UA" sz="2400" dirty="0"/>
              <a:t>приймають за поданням журі рішення про визначення переможців, лауреатів конкурсу та вносять пропозиції щодо їх нагородження;</a:t>
            </a:r>
          </a:p>
          <a:p>
            <a:pPr marL="342900" lvl="0" indent="-342900">
              <a:buFont typeface="Wingdings" pitchFamily="2" charset="2"/>
              <a:buChar char="v"/>
            </a:pPr>
            <a:r>
              <a:rPr lang="uk-UA" sz="2400" dirty="0"/>
              <a:t>забезпечують порядок проведення конкурсу;</a:t>
            </a:r>
          </a:p>
          <a:p>
            <a:pPr marL="342900" lvl="0" indent="-342900">
              <a:buFont typeface="Wingdings" pitchFamily="2" charset="2"/>
              <a:buChar char="v"/>
            </a:pPr>
            <a:r>
              <a:rPr lang="uk-UA" sz="2400" dirty="0"/>
              <a:t>сприяють висвітленню результатів конкурсу в засобах масової інформації;</a:t>
            </a:r>
          </a:p>
          <a:p>
            <a:pPr marL="342900" indent="-342900">
              <a:buFont typeface="Wingdings" pitchFamily="2" charset="2"/>
              <a:buChar char="v"/>
            </a:pPr>
            <a:r>
              <a:rPr lang="uk-UA" sz="2400" dirty="0"/>
              <a:t>не втручаються в процес оцінювання конкурсних випробувань</a:t>
            </a:r>
          </a:p>
        </p:txBody>
      </p:sp>
      <p:sp>
        <p:nvSpPr>
          <p:cNvPr id="5" name="Місце для номера слайда 4"/>
          <p:cNvSpPr>
            <a:spLocks noGrp="1"/>
          </p:cNvSpPr>
          <p:nvPr>
            <p:ph type="sldNum" sz="quarter" idx="12"/>
          </p:nvPr>
        </p:nvSpPr>
        <p:spPr>
          <a:xfrm>
            <a:off x="8223448" y="6338710"/>
            <a:ext cx="762000" cy="365125"/>
          </a:xfrm>
        </p:spPr>
        <p:txBody>
          <a:bodyPr/>
          <a:lstStyle/>
          <a:p>
            <a:fld id="{764F593F-0D5B-4CF0-BEE2-6583C73E7271}" type="slidenum">
              <a:rPr lang="uk-UA" smtClean="0"/>
              <a:t>10</a:t>
            </a:fld>
            <a:endParaRPr lang="uk-UA" dirty="0"/>
          </a:p>
        </p:txBody>
      </p:sp>
    </p:spTree>
    <p:extLst>
      <p:ext uri="{BB962C8B-B14F-4D97-AF65-F5344CB8AC3E}">
        <p14:creationId xmlns:p14="http://schemas.microsoft.com/office/powerpoint/2010/main" val="1237439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a:bodyPr>
          <a:lstStyle/>
          <a:p>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8" name="Прямокутник 7"/>
          <p:cNvSpPr/>
          <p:nvPr/>
        </p:nvSpPr>
        <p:spPr>
          <a:xfrm>
            <a:off x="179512" y="6309320"/>
            <a:ext cx="1619672" cy="369332"/>
          </a:xfrm>
          <a:prstGeom prst="rect">
            <a:avLst/>
          </a:prstGeom>
        </p:spPr>
        <p:txBody>
          <a:bodyPr wrap="square">
            <a:spAutoFit/>
          </a:bodyPr>
          <a:lstStyle/>
          <a:p>
            <a:r>
              <a:rPr lang="uk-UA" dirty="0" err="1" smtClean="0">
                <a:latin typeface="Times New Roman" pitchFamily="18" charset="0"/>
                <a:cs typeface="Times New Roman" pitchFamily="18" charset="0"/>
              </a:rPr>
              <a:t>Сороколіт</a:t>
            </a:r>
            <a:r>
              <a:rPr lang="uk-UA" dirty="0" smtClean="0">
                <a:latin typeface="Times New Roman" pitchFamily="18" charset="0"/>
                <a:cs typeface="Times New Roman" pitchFamily="18" charset="0"/>
              </a:rPr>
              <a:t> Н.С</a:t>
            </a:r>
            <a:endParaRPr lang="uk-UA" dirty="0">
              <a:latin typeface="Times New Roman" pitchFamily="18" charset="0"/>
              <a:cs typeface="Times New Roman" pitchFamily="18" charset="0"/>
            </a:endParaRPr>
          </a:p>
        </p:txBody>
      </p:sp>
      <p:sp>
        <p:nvSpPr>
          <p:cNvPr id="3" name="Прямокутник 2"/>
          <p:cNvSpPr/>
          <p:nvPr/>
        </p:nvSpPr>
        <p:spPr>
          <a:xfrm>
            <a:off x="179512" y="692696"/>
            <a:ext cx="8640960" cy="5509200"/>
          </a:xfrm>
          <a:prstGeom prst="rect">
            <a:avLst/>
          </a:prstGeom>
        </p:spPr>
        <p:txBody>
          <a:bodyPr wrap="square">
            <a:spAutoFit/>
          </a:bodyPr>
          <a:lstStyle/>
          <a:p>
            <a:pPr algn="ctr"/>
            <a:r>
              <a:rPr lang="uk-UA" sz="2200" b="1" dirty="0"/>
              <a:t>Повноваження журі конкурсу</a:t>
            </a:r>
            <a:r>
              <a:rPr lang="uk-UA" sz="2200" dirty="0"/>
              <a:t>:</a:t>
            </a:r>
          </a:p>
          <a:p>
            <a:pPr marL="342900" lvl="0" indent="-342900">
              <a:buFont typeface="Courier New" pitchFamily="49" charset="0"/>
              <a:buChar char="o"/>
            </a:pPr>
            <a:r>
              <a:rPr lang="uk-UA" sz="2200" dirty="0"/>
              <a:t>забезпечує збереження матеріалів поданих на конкурс;</a:t>
            </a:r>
          </a:p>
          <a:p>
            <a:pPr marL="342900" lvl="0" indent="-342900">
              <a:buFont typeface="Courier New" pitchFamily="49" charset="0"/>
              <a:buChar char="o"/>
            </a:pPr>
            <a:r>
              <a:rPr lang="uk-UA" sz="2200" dirty="0"/>
              <a:t>забезпечує перевірку і оцінювання матеріалів, представлених на конкурс;</a:t>
            </a:r>
          </a:p>
          <a:p>
            <a:pPr marL="342900" lvl="0" indent="-342900">
              <a:buFont typeface="Courier New" pitchFamily="49" charset="0"/>
              <a:buChar char="o"/>
            </a:pPr>
            <a:r>
              <a:rPr lang="uk-UA" sz="2200" dirty="0"/>
              <a:t>заповнює оціночні відомості;</a:t>
            </a:r>
          </a:p>
          <a:p>
            <a:pPr marL="342900" lvl="0" indent="-342900">
              <a:buFont typeface="Courier New" pitchFamily="49" charset="0"/>
              <a:buChar char="o"/>
            </a:pPr>
            <a:r>
              <a:rPr lang="uk-UA" sz="2200" dirty="0"/>
              <a:t>визначає п’ять учасників ІІІ всеукраїнського (фінального) туру;</a:t>
            </a:r>
          </a:p>
          <a:p>
            <a:pPr marL="342900" lvl="0" indent="-342900">
              <a:buFont typeface="Courier New" pitchFamily="49" charset="0"/>
              <a:buChar char="o"/>
            </a:pPr>
            <a:r>
              <a:rPr lang="uk-UA" sz="2200" dirty="0"/>
              <a:t>визначає переможців;</a:t>
            </a:r>
          </a:p>
          <a:p>
            <a:pPr marL="342900" lvl="0" indent="-342900">
              <a:buFont typeface="Courier New" pitchFamily="49" charset="0"/>
              <a:buChar char="o"/>
            </a:pPr>
            <a:r>
              <a:rPr lang="uk-UA" sz="2200" dirty="0"/>
              <a:t>забезпечує об’єктивність оцінювання під час проведення конкурсу.</a:t>
            </a:r>
          </a:p>
          <a:p>
            <a:r>
              <a:rPr lang="uk-UA" sz="2200" dirty="0"/>
              <a:t>До складу журі входять голова, секретар та члени.</a:t>
            </a:r>
          </a:p>
          <a:p>
            <a:pPr algn="ctr"/>
            <a:r>
              <a:rPr lang="uk-UA" sz="2200" b="1" dirty="0"/>
              <a:t>Повноваження голови журі:</a:t>
            </a:r>
            <a:endParaRPr lang="uk-UA" sz="2200" dirty="0"/>
          </a:p>
          <a:p>
            <a:pPr marL="342900" lvl="0" indent="-342900">
              <a:buFont typeface="Wingdings" pitchFamily="2" charset="2"/>
              <a:buChar char="v"/>
            </a:pPr>
            <a:r>
              <a:rPr lang="uk-UA" sz="2200" dirty="0"/>
              <a:t>організовує роботу членів журі;</a:t>
            </a:r>
          </a:p>
          <a:p>
            <a:pPr marL="342900" lvl="0" indent="-342900">
              <a:buFont typeface="Wingdings" pitchFamily="2" charset="2"/>
              <a:buChar char="v"/>
            </a:pPr>
            <a:r>
              <a:rPr lang="uk-UA" sz="2200" dirty="0"/>
              <a:t>проводить засідання журі;</a:t>
            </a:r>
          </a:p>
          <a:p>
            <a:pPr marL="342900" lvl="0" indent="-342900">
              <a:buFont typeface="Wingdings" pitchFamily="2" charset="2"/>
              <a:buChar char="v"/>
            </a:pPr>
            <a:r>
              <a:rPr lang="uk-UA" sz="2200" dirty="0"/>
              <a:t>бере участь у визначені переможців;</a:t>
            </a:r>
          </a:p>
          <a:p>
            <a:pPr marL="342900" lvl="0" indent="-342900">
              <a:buFont typeface="Wingdings" pitchFamily="2" charset="2"/>
              <a:buChar char="v"/>
            </a:pPr>
            <a:r>
              <a:rPr lang="uk-UA" sz="2200" dirty="0"/>
              <a:t>готує за рішенням журі пропозиції організаційному комітету щодо порушення клопотання про відзначення переможців та лауреатів конкурсу відомчими відзнаками.</a:t>
            </a:r>
          </a:p>
        </p:txBody>
      </p:sp>
      <p:sp>
        <p:nvSpPr>
          <p:cNvPr id="4" name="Місце для номера слайда 3"/>
          <p:cNvSpPr>
            <a:spLocks noGrp="1"/>
          </p:cNvSpPr>
          <p:nvPr>
            <p:ph type="sldNum" sz="quarter" idx="12"/>
          </p:nvPr>
        </p:nvSpPr>
        <p:spPr>
          <a:xfrm>
            <a:off x="8172400" y="6324856"/>
            <a:ext cx="762000" cy="365125"/>
          </a:xfrm>
        </p:spPr>
        <p:txBody>
          <a:bodyPr/>
          <a:lstStyle/>
          <a:p>
            <a:fld id="{764F593F-0D5B-4CF0-BEE2-6583C73E7271}" type="slidenum">
              <a:rPr lang="uk-UA" smtClean="0"/>
              <a:t>11</a:t>
            </a:fld>
            <a:endParaRPr lang="uk-UA" dirty="0"/>
          </a:p>
        </p:txBody>
      </p:sp>
    </p:spTree>
    <p:extLst>
      <p:ext uri="{BB962C8B-B14F-4D97-AF65-F5344CB8AC3E}">
        <p14:creationId xmlns:p14="http://schemas.microsoft.com/office/powerpoint/2010/main" val="12374395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a:bodyPr>
          <a:lstStyle/>
          <a:p>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8" name="Прямокутник 7"/>
          <p:cNvSpPr/>
          <p:nvPr/>
        </p:nvSpPr>
        <p:spPr>
          <a:xfrm>
            <a:off x="179512" y="6309320"/>
            <a:ext cx="1619672" cy="369332"/>
          </a:xfrm>
          <a:prstGeom prst="rect">
            <a:avLst/>
          </a:prstGeom>
        </p:spPr>
        <p:txBody>
          <a:bodyPr wrap="square">
            <a:spAutoFit/>
          </a:bodyPr>
          <a:lstStyle/>
          <a:p>
            <a:r>
              <a:rPr lang="uk-UA" dirty="0" err="1" smtClean="0">
                <a:latin typeface="Times New Roman" pitchFamily="18" charset="0"/>
                <a:cs typeface="Times New Roman" pitchFamily="18" charset="0"/>
              </a:rPr>
              <a:t>Сороколіт</a:t>
            </a:r>
            <a:r>
              <a:rPr lang="uk-UA" dirty="0" smtClean="0">
                <a:latin typeface="Times New Roman" pitchFamily="18" charset="0"/>
                <a:cs typeface="Times New Roman" pitchFamily="18" charset="0"/>
              </a:rPr>
              <a:t> Н.С</a:t>
            </a:r>
            <a:endParaRPr lang="uk-UA" dirty="0">
              <a:latin typeface="Times New Roman" pitchFamily="18" charset="0"/>
              <a:cs typeface="Times New Roman" pitchFamily="18" charset="0"/>
            </a:endParaRPr>
          </a:p>
        </p:txBody>
      </p:sp>
      <p:sp>
        <p:nvSpPr>
          <p:cNvPr id="3" name="Прямокутник 2"/>
          <p:cNvSpPr/>
          <p:nvPr/>
        </p:nvSpPr>
        <p:spPr>
          <a:xfrm>
            <a:off x="181116" y="1700808"/>
            <a:ext cx="8568952" cy="4154984"/>
          </a:xfrm>
          <a:prstGeom prst="rect">
            <a:avLst/>
          </a:prstGeom>
        </p:spPr>
        <p:txBody>
          <a:bodyPr wrap="square">
            <a:spAutoFit/>
          </a:bodyPr>
          <a:lstStyle/>
          <a:p>
            <a:pPr indent="457200"/>
            <a:r>
              <a:rPr lang="uk-UA" sz="2400" dirty="0"/>
              <a:t>Учасниками конкурсу можуть бути вчителі – громадяни України, які мають відповідну фахову освіту, викладають у загальноосвітньому навчальному закладі предмет «фізична культура» та мають стаж педагогічної роботи не менше п’яти років. Участь вчителів у конкурсі здійснюється на добровільних засадах. Учасники конкурсу можуть ознайомитись з результатами оцінювання та одержати пояснення щодо критеріїв та об’єктивності оцінки виконаних ними завдань, а також обґрунтовану відповідь у випадку виникнення спірних питань після завершення конкурсу; не можуть залучати до участі сторонніх осіб під час проведення конкурсних уроків</a:t>
            </a:r>
          </a:p>
        </p:txBody>
      </p:sp>
      <p:sp>
        <p:nvSpPr>
          <p:cNvPr id="4" name="Прямокутник 3"/>
          <p:cNvSpPr/>
          <p:nvPr/>
        </p:nvSpPr>
        <p:spPr>
          <a:xfrm>
            <a:off x="1261413" y="779940"/>
            <a:ext cx="6408357" cy="923330"/>
          </a:xfrm>
          <a:prstGeom prst="rect">
            <a:avLst/>
          </a:prstGeom>
          <a:noFill/>
        </p:spPr>
        <p:txBody>
          <a:bodyPr wrap="none" lIns="91440" tIns="45720" rIns="91440" bIns="45720">
            <a:spAutoFit/>
          </a:bodyPr>
          <a:lstStyle/>
          <a:p>
            <a:pPr algn="ctr"/>
            <a:r>
              <a:rPr lang="uk-UA"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Учасники конкурсу</a:t>
            </a:r>
            <a:endParaRPr lang="uk-UA"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Місце для номера слайда 4"/>
          <p:cNvSpPr>
            <a:spLocks noGrp="1"/>
          </p:cNvSpPr>
          <p:nvPr>
            <p:ph type="sldNum" sz="quarter" idx="12"/>
          </p:nvPr>
        </p:nvSpPr>
        <p:spPr>
          <a:xfrm>
            <a:off x="8172400" y="6313527"/>
            <a:ext cx="762000" cy="365125"/>
          </a:xfrm>
        </p:spPr>
        <p:txBody>
          <a:bodyPr/>
          <a:lstStyle/>
          <a:p>
            <a:fld id="{764F593F-0D5B-4CF0-BEE2-6583C73E7271}" type="slidenum">
              <a:rPr lang="uk-UA" smtClean="0"/>
              <a:t>12</a:t>
            </a:fld>
            <a:endParaRPr lang="uk-UA" dirty="0"/>
          </a:p>
        </p:txBody>
      </p:sp>
    </p:spTree>
    <p:extLst>
      <p:ext uri="{BB962C8B-B14F-4D97-AF65-F5344CB8AC3E}">
        <p14:creationId xmlns:p14="http://schemas.microsoft.com/office/powerpoint/2010/main" val="1237439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a:bodyPr>
          <a:lstStyle/>
          <a:p>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8" name="Прямокутник 7"/>
          <p:cNvSpPr/>
          <p:nvPr/>
        </p:nvSpPr>
        <p:spPr>
          <a:xfrm>
            <a:off x="179512" y="6309320"/>
            <a:ext cx="1619672" cy="369332"/>
          </a:xfrm>
          <a:prstGeom prst="rect">
            <a:avLst/>
          </a:prstGeom>
        </p:spPr>
        <p:txBody>
          <a:bodyPr wrap="square">
            <a:spAutoFit/>
          </a:bodyPr>
          <a:lstStyle/>
          <a:p>
            <a:r>
              <a:rPr lang="uk-UA" dirty="0" err="1" smtClean="0">
                <a:latin typeface="Times New Roman" pitchFamily="18" charset="0"/>
                <a:cs typeface="Times New Roman" pitchFamily="18" charset="0"/>
              </a:rPr>
              <a:t>Сороколіт</a:t>
            </a:r>
            <a:r>
              <a:rPr lang="uk-UA" dirty="0" smtClean="0">
                <a:latin typeface="Times New Roman" pitchFamily="18" charset="0"/>
                <a:cs typeface="Times New Roman" pitchFamily="18" charset="0"/>
              </a:rPr>
              <a:t> Н.С</a:t>
            </a:r>
            <a:endParaRPr lang="uk-UA" dirty="0">
              <a:latin typeface="Times New Roman" pitchFamily="18" charset="0"/>
              <a:cs typeface="Times New Roman" pitchFamily="18" charset="0"/>
            </a:endParaRPr>
          </a:p>
        </p:txBody>
      </p:sp>
      <p:sp>
        <p:nvSpPr>
          <p:cNvPr id="3" name="Прямокутник 2"/>
          <p:cNvSpPr/>
          <p:nvPr/>
        </p:nvSpPr>
        <p:spPr>
          <a:xfrm>
            <a:off x="323528" y="1844824"/>
            <a:ext cx="8640960" cy="4154984"/>
          </a:xfrm>
          <a:prstGeom prst="rect">
            <a:avLst/>
          </a:prstGeom>
        </p:spPr>
        <p:txBody>
          <a:bodyPr wrap="square">
            <a:spAutoFit/>
          </a:bodyPr>
          <a:lstStyle/>
          <a:p>
            <a:pPr indent="457200" algn="ctr"/>
            <a:r>
              <a:rPr lang="uk-UA" sz="2200" dirty="0"/>
              <a:t>У ІІІ всеукраїнському (фінальному) турі конкурсу визначаються:</a:t>
            </a:r>
          </a:p>
          <a:p>
            <a:pPr marL="342900" indent="-342900">
              <a:buFont typeface="Wingdings" pitchFamily="2" charset="2"/>
              <a:buChar char="v"/>
            </a:pPr>
            <a:r>
              <a:rPr lang="uk-UA" sz="2200" dirty="0"/>
              <a:t>переможець у номінації «Кращий інноваційний урок фізичної культури»;</a:t>
            </a:r>
          </a:p>
          <a:p>
            <a:pPr marL="342900" indent="-342900">
              <a:buFont typeface="Wingdings" pitchFamily="2" charset="2"/>
              <a:buChar char="v"/>
            </a:pPr>
            <a:r>
              <a:rPr lang="uk-UA" sz="2200" dirty="0"/>
              <a:t>переможець у номінації «Кращий урок фізичної культури з елементами футболу»;</a:t>
            </a:r>
          </a:p>
          <a:p>
            <a:pPr marL="342900" indent="-342900">
              <a:buFont typeface="Wingdings" pitchFamily="2" charset="2"/>
              <a:buChar char="v"/>
            </a:pPr>
            <a:r>
              <a:rPr lang="uk-UA" sz="2200" dirty="0"/>
              <a:t>абсолютний переможець.</a:t>
            </a:r>
          </a:p>
          <a:p>
            <a:pPr indent="457200"/>
            <a:r>
              <a:rPr lang="uk-UA" sz="2200" dirty="0"/>
              <a:t>Переможці в номінаціях визначаються за сумою балів за результатами проведення відповідних конкурсних уроків. Абсолютним переможцем конкурсу вважається учасник, який набрав за результатами ІІІ всеукраїнського (фінального) туру конкурсу найбільшу кількість балів. Якщо один конкурсант стає переможцем в обох номінаціях, визначаються 2-е та 3-є місця.</a:t>
            </a:r>
          </a:p>
        </p:txBody>
      </p:sp>
      <p:sp>
        <p:nvSpPr>
          <p:cNvPr id="5" name="Прямокутник 4"/>
          <p:cNvSpPr/>
          <p:nvPr/>
        </p:nvSpPr>
        <p:spPr>
          <a:xfrm>
            <a:off x="207576" y="692696"/>
            <a:ext cx="8756911" cy="954107"/>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lvl="0" algn="ctr"/>
            <a:r>
              <a:rPr lang="uk-UA" sz="2800" b="1" dirty="0"/>
              <a:t>Визначення та </a:t>
            </a:r>
            <a:r>
              <a:rPr lang="uk-UA" sz="2800" b="1" dirty="0" smtClean="0"/>
              <a:t>відзначення </a:t>
            </a:r>
            <a:r>
              <a:rPr lang="uk-UA" sz="2800" b="1" dirty="0"/>
              <a:t>переможців та лауреатів конкурсу</a:t>
            </a:r>
            <a:endParaRPr lang="uk-UA" sz="2800" dirty="0"/>
          </a:p>
        </p:txBody>
      </p:sp>
      <p:sp>
        <p:nvSpPr>
          <p:cNvPr id="6" name="Місце для номера слайда 5"/>
          <p:cNvSpPr>
            <a:spLocks noGrp="1"/>
          </p:cNvSpPr>
          <p:nvPr>
            <p:ph type="sldNum" sz="quarter" idx="12"/>
          </p:nvPr>
        </p:nvSpPr>
        <p:spPr>
          <a:xfrm>
            <a:off x="8202487" y="6313527"/>
            <a:ext cx="762000" cy="365125"/>
          </a:xfrm>
        </p:spPr>
        <p:txBody>
          <a:bodyPr/>
          <a:lstStyle/>
          <a:p>
            <a:fld id="{764F593F-0D5B-4CF0-BEE2-6583C73E7271}" type="slidenum">
              <a:rPr lang="uk-UA" smtClean="0"/>
              <a:t>13</a:t>
            </a:fld>
            <a:endParaRPr lang="uk-UA"/>
          </a:p>
        </p:txBody>
      </p:sp>
    </p:spTree>
    <p:extLst>
      <p:ext uri="{BB962C8B-B14F-4D97-AF65-F5344CB8AC3E}">
        <p14:creationId xmlns:p14="http://schemas.microsoft.com/office/powerpoint/2010/main" val="12374395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a:bodyPr>
          <a:lstStyle/>
          <a:p>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8" name="Прямокутник 7"/>
          <p:cNvSpPr/>
          <p:nvPr/>
        </p:nvSpPr>
        <p:spPr>
          <a:xfrm>
            <a:off x="179512" y="6309320"/>
            <a:ext cx="1619672" cy="369332"/>
          </a:xfrm>
          <a:prstGeom prst="rect">
            <a:avLst/>
          </a:prstGeom>
        </p:spPr>
        <p:txBody>
          <a:bodyPr wrap="square">
            <a:spAutoFit/>
          </a:bodyPr>
          <a:lstStyle/>
          <a:p>
            <a:r>
              <a:rPr lang="uk-UA" dirty="0" err="1" smtClean="0">
                <a:latin typeface="Times New Roman" pitchFamily="18" charset="0"/>
                <a:cs typeface="Times New Roman" pitchFamily="18" charset="0"/>
              </a:rPr>
              <a:t>Сороколіт</a:t>
            </a:r>
            <a:r>
              <a:rPr lang="uk-UA" dirty="0" smtClean="0">
                <a:latin typeface="Times New Roman" pitchFamily="18" charset="0"/>
                <a:cs typeface="Times New Roman" pitchFamily="18" charset="0"/>
              </a:rPr>
              <a:t> Н.С</a:t>
            </a:r>
            <a:endParaRPr lang="uk-UA" dirty="0">
              <a:latin typeface="Times New Roman" pitchFamily="18" charset="0"/>
              <a:cs typeface="Times New Roman" pitchFamily="18" charset="0"/>
            </a:endParaRPr>
          </a:p>
        </p:txBody>
      </p:sp>
      <p:sp>
        <p:nvSpPr>
          <p:cNvPr id="3" name="Прямокутник 2"/>
          <p:cNvSpPr/>
          <p:nvPr/>
        </p:nvSpPr>
        <p:spPr>
          <a:xfrm>
            <a:off x="179512" y="632370"/>
            <a:ext cx="8856984" cy="5693866"/>
          </a:xfrm>
          <a:prstGeom prst="rect">
            <a:avLst/>
          </a:prstGeom>
        </p:spPr>
        <p:txBody>
          <a:bodyPr wrap="square">
            <a:spAutoFit/>
          </a:bodyPr>
          <a:lstStyle/>
          <a:p>
            <a:pPr lvl="0" algn="ctr"/>
            <a:r>
              <a:rPr lang="uk-UA" sz="2800" b="1" dirty="0"/>
              <a:t>Зберігання та публікація матеріалів, надісланих на конкурс</a:t>
            </a:r>
            <a:endParaRPr lang="uk-UA" sz="2800" dirty="0"/>
          </a:p>
          <a:p>
            <a:pPr indent="457200"/>
            <a:r>
              <a:rPr lang="uk-UA" sz="2800" dirty="0"/>
              <a:t>Матеріали, надіслані на конкурс, зберігаються до наступного конкурсу в Інституті, який здійснює формування відеотеки педагогічного досвіду вчителів фізичної культури та забезпечує популяризацію педагогічного досвіду учасників конкурсу. Публікації матеріалів, надісланих на конкурс, здійснюються за письмовою згодою його учасників.</a:t>
            </a:r>
          </a:p>
          <a:p>
            <a:pPr lvl="0" algn="ctr" fontAlgn="t"/>
            <a:r>
              <a:rPr lang="uk-UA" sz="2800" b="1" dirty="0"/>
              <a:t>Фінансування конкурсу</a:t>
            </a:r>
            <a:endParaRPr lang="uk-UA" sz="2800" dirty="0"/>
          </a:p>
          <a:p>
            <a:pPr indent="457200"/>
            <a:r>
              <a:rPr lang="uk-UA" sz="2800" dirty="0"/>
              <a:t>Витрати на організацію та проведення конкурсу здійснюються в межах відповідних асигнувань, а також коштів, не заборонених законодавством.</a:t>
            </a:r>
          </a:p>
        </p:txBody>
      </p:sp>
      <p:sp>
        <p:nvSpPr>
          <p:cNvPr id="4" name="Місце для номера слайда 3"/>
          <p:cNvSpPr>
            <a:spLocks noGrp="1"/>
          </p:cNvSpPr>
          <p:nvPr>
            <p:ph type="sldNum" sz="quarter" idx="12"/>
          </p:nvPr>
        </p:nvSpPr>
        <p:spPr>
          <a:xfrm>
            <a:off x="8256303" y="6326236"/>
            <a:ext cx="762000" cy="365125"/>
          </a:xfrm>
        </p:spPr>
        <p:txBody>
          <a:bodyPr/>
          <a:lstStyle/>
          <a:p>
            <a:fld id="{764F593F-0D5B-4CF0-BEE2-6583C73E7271}" type="slidenum">
              <a:rPr lang="uk-UA" smtClean="0"/>
              <a:t>14</a:t>
            </a:fld>
            <a:endParaRPr lang="uk-UA" dirty="0"/>
          </a:p>
        </p:txBody>
      </p:sp>
    </p:spTree>
    <p:extLst>
      <p:ext uri="{BB962C8B-B14F-4D97-AF65-F5344CB8AC3E}">
        <p14:creationId xmlns:p14="http://schemas.microsoft.com/office/powerpoint/2010/main" val="12374395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a:bodyPr>
          <a:lstStyle/>
          <a:p>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8" name="Прямокутник 7"/>
          <p:cNvSpPr/>
          <p:nvPr/>
        </p:nvSpPr>
        <p:spPr>
          <a:xfrm>
            <a:off x="179512" y="6309320"/>
            <a:ext cx="1619672" cy="369332"/>
          </a:xfrm>
          <a:prstGeom prst="rect">
            <a:avLst/>
          </a:prstGeom>
        </p:spPr>
        <p:txBody>
          <a:bodyPr wrap="square">
            <a:spAutoFit/>
          </a:bodyPr>
          <a:lstStyle/>
          <a:p>
            <a:r>
              <a:rPr lang="uk-UA" dirty="0" err="1" smtClean="0">
                <a:latin typeface="Times New Roman" pitchFamily="18" charset="0"/>
                <a:cs typeface="Times New Roman" pitchFamily="18" charset="0"/>
              </a:rPr>
              <a:t>Сороколіт</a:t>
            </a:r>
            <a:r>
              <a:rPr lang="uk-UA" dirty="0" smtClean="0">
                <a:latin typeface="Times New Roman" pitchFamily="18" charset="0"/>
                <a:cs typeface="Times New Roman" pitchFamily="18" charset="0"/>
              </a:rPr>
              <a:t> Н.С</a:t>
            </a:r>
            <a:endParaRPr lang="uk-UA" dirty="0">
              <a:latin typeface="Times New Roman" pitchFamily="18" charset="0"/>
              <a:cs typeface="Times New Roman" pitchFamily="18" charset="0"/>
            </a:endParaRPr>
          </a:p>
        </p:txBody>
      </p:sp>
      <p:sp>
        <p:nvSpPr>
          <p:cNvPr id="4" name="WordArt 4"/>
          <p:cNvSpPr>
            <a:spLocks noChangeArrowheads="1" noChangeShapeType="1" noTextEdit="1"/>
          </p:cNvSpPr>
          <p:nvPr/>
        </p:nvSpPr>
        <p:spPr bwMode="auto">
          <a:xfrm>
            <a:off x="395536" y="1125538"/>
            <a:ext cx="8496944" cy="4319587"/>
          </a:xfrm>
          <a:prstGeom prst="rect">
            <a:avLst/>
          </a:prstGeom>
        </p:spPr>
        <p:txBody>
          <a:bodyPr wrap="none" fromWordArt="1">
            <a:prstTxWarp prst="textSlantUp">
              <a:avLst>
                <a:gd name="adj" fmla="val 32056"/>
              </a:avLst>
            </a:prstTxWarp>
          </a:bodyPr>
          <a:lstStyle/>
          <a:p>
            <a:pPr algn="ctr"/>
            <a:r>
              <a:rPr lang="ru-RU" sz="3600" kern="10" dirty="0" err="1">
                <a:ln w="9525">
                  <a:solidFill>
                    <a:srgbClr val="CC99FF"/>
                  </a:solidFill>
                  <a:round/>
                  <a:headEnd/>
                  <a:tailEnd/>
                </a:ln>
                <a:solidFill>
                  <a:schemeClr val="accent1">
                    <a:lumMod val="75000"/>
                  </a:schemeClr>
                </a:solidFill>
                <a:effectLst>
                  <a:outerShdw dist="53882" dir="2700000" algn="ctr" rotWithShape="0">
                    <a:srgbClr val="9999FF">
                      <a:alpha val="79999"/>
                    </a:srgbClr>
                  </a:outerShdw>
                </a:effectLst>
                <a:latin typeface="Impact"/>
              </a:rPr>
              <a:t>Всеукраїнський</a:t>
            </a:r>
            <a:r>
              <a:rPr lang="ru-RU" sz="3600" kern="10" dirty="0">
                <a:ln w="9525">
                  <a:solidFill>
                    <a:srgbClr val="CC99FF"/>
                  </a:solidFill>
                  <a:round/>
                  <a:headEnd/>
                  <a:tailEnd/>
                </a:ln>
                <a:solidFill>
                  <a:schemeClr val="accent1">
                    <a:lumMod val="75000"/>
                  </a:schemeClr>
                </a:solidFill>
                <a:effectLst>
                  <a:outerShdw dist="53882" dir="2700000" algn="ctr" rotWithShape="0">
                    <a:srgbClr val="9999FF">
                      <a:alpha val="79999"/>
                    </a:srgbClr>
                  </a:outerShdw>
                </a:effectLst>
                <a:latin typeface="Impact"/>
              </a:rPr>
              <a:t> конкурс</a:t>
            </a:r>
          </a:p>
          <a:p>
            <a:pPr algn="ctr"/>
            <a:r>
              <a:rPr lang="ru-RU" sz="3600" kern="10" dirty="0">
                <a:ln w="9525">
                  <a:solidFill>
                    <a:srgbClr val="CC99FF"/>
                  </a:solidFill>
                  <a:round/>
                  <a:headEnd/>
                  <a:tailEnd/>
                </a:ln>
                <a:solidFill>
                  <a:schemeClr val="accent1">
                    <a:lumMod val="75000"/>
                  </a:schemeClr>
                </a:solidFill>
                <a:effectLst>
                  <a:outerShdw dist="53882" dir="2700000" algn="ctr" rotWithShape="0">
                    <a:srgbClr val="9999FF">
                      <a:alpha val="79999"/>
                    </a:srgbClr>
                  </a:outerShdw>
                </a:effectLst>
                <a:latin typeface="Impact"/>
              </a:rPr>
              <a:t>"</a:t>
            </a:r>
            <a:r>
              <a:rPr lang="ru-RU" sz="3600" kern="10" dirty="0" err="1">
                <a:ln w="9525">
                  <a:solidFill>
                    <a:srgbClr val="CC99FF"/>
                  </a:solidFill>
                  <a:round/>
                  <a:headEnd/>
                  <a:tailEnd/>
                </a:ln>
                <a:solidFill>
                  <a:schemeClr val="accent1">
                    <a:lumMod val="75000"/>
                  </a:schemeClr>
                </a:solidFill>
                <a:effectLst>
                  <a:outerShdw dist="53882" dir="2700000" algn="ctr" rotWithShape="0">
                    <a:srgbClr val="9999FF">
                      <a:alpha val="79999"/>
                    </a:srgbClr>
                  </a:outerShdw>
                </a:effectLst>
                <a:latin typeface="Impact"/>
              </a:rPr>
              <a:t>Інноваційний</a:t>
            </a:r>
            <a:r>
              <a:rPr lang="ru-RU" sz="3600" kern="10" dirty="0">
                <a:ln w="9525">
                  <a:solidFill>
                    <a:srgbClr val="CC99FF"/>
                  </a:solidFill>
                  <a:round/>
                  <a:headEnd/>
                  <a:tailEnd/>
                </a:ln>
                <a:solidFill>
                  <a:schemeClr val="accent1">
                    <a:lumMod val="75000"/>
                  </a:schemeClr>
                </a:solidFill>
                <a:effectLst>
                  <a:outerShdw dist="53882" dir="2700000" algn="ctr" rotWithShape="0">
                    <a:srgbClr val="9999FF">
                      <a:alpha val="79999"/>
                    </a:srgbClr>
                  </a:outerShdw>
                </a:effectLst>
                <a:latin typeface="Impact"/>
              </a:rPr>
              <a:t> урок </a:t>
            </a:r>
            <a:r>
              <a:rPr lang="ru-RU" sz="3600" kern="10" dirty="0" err="1">
                <a:ln w="9525">
                  <a:solidFill>
                    <a:srgbClr val="CC99FF"/>
                  </a:solidFill>
                  <a:round/>
                  <a:headEnd/>
                  <a:tailEnd/>
                </a:ln>
                <a:solidFill>
                  <a:schemeClr val="accent1">
                    <a:lumMod val="75000"/>
                  </a:schemeClr>
                </a:solidFill>
                <a:effectLst>
                  <a:outerShdw dist="53882" dir="2700000" algn="ctr" rotWithShape="0">
                    <a:srgbClr val="9999FF">
                      <a:alpha val="79999"/>
                    </a:srgbClr>
                  </a:outerShdw>
                </a:effectLst>
                <a:latin typeface="Impact"/>
              </a:rPr>
              <a:t>фізичної</a:t>
            </a:r>
            <a:r>
              <a:rPr lang="ru-RU" sz="3600" kern="10" dirty="0">
                <a:ln w="9525">
                  <a:solidFill>
                    <a:srgbClr val="CC99FF"/>
                  </a:solidFill>
                  <a:round/>
                  <a:headEnd/>
                  <a:tailEnd/>
                </a:ln>
                <a:solidFill>
                  <a:schemeClr val="accent1">
                    <a:lumMod val="75000"/>
                  </a:schemeClr>
                </a:solidFill>
                <a:effectLst>
                  <a:outerShdw dist="53882" dir="2700000" algn="ctr" rotWithShape="0">
                    <a:srgbClr val="9999FF">
                      <a:alpha val="79999"/>
                    </a:srgbClr>
                  </a:outerShdw>
                </a:effectLst>
                <a:latin typeface="Impact"/>
              </a:rPr>
              <a:t> </a:t>
            </a:r>
            <a:r>
              <a:rPr lang="ru-RU" sz="3600" kern="10" dirty="0" err="1">
                <a:ln w="9525">
                  <a:solidFill>
                    <a:srgbClr val="CC99FF"/>
                  </a:solidFill>
                  <a:round/>
                  <a:headEnd/>
                  <a:tailEnd/>
                </a:ln>
                <a:solidFill>
                  <a:schemeClr val="accent1">
                    <a:lumMod val="75000"/>
                  </a:schemeClr>
                </a:solidFill>
                <a:effectLst>
                  <a:outerShdw dist="53882" dir="2700000" algn="ctr" rotWithShape="0">
                    <a:srgbClr val="9999FF">
                      <a:alpha val="79999"/>
                    </a:srgbClr>
                  </a:outerShdw>
                </a:effectLst>
                <a:latin typeface="Impact"/>
              </a:rPr>
              <a:t>культури</a:t>
            </a:r>
            <a:r>
              <a:rPr lang="ru-RU" sz="3600" kern="10" dirty="0">
                <a:ln w="9525">
                  <a:solidFill>
                    <a:srgbClr val="CC99FF"/>
                  </a:solidFill>
                  <a:round/>
                  <a:headEnd/>
                  <a:tailEnd/>
                </a:ln>
                <a:solidFill>
                  <a:schemeClr val="accent1">
                    <a:lumMod val="75000"/>
                  </a:schemeClr>
                </a:solidFill>
                <a:effectLst>
                  <a:outerShdw dist="53882" dir="2700000" algn="ctr" rotWithShape="0">
                    <a:srgbClr val="9999FF">
                      <a:alpha val="79999"/>
                    </a:srgbClr>
                  </a:outerShdw>
                </a:effectLst>
                <a:latin typeface="Impact"/>
              </a:rPr>
              <a:t> </a:t>
            </a:r>
          </a:p>
          <a:p>
            <a:pPr algn="ctr"/>
            <a:r>
              <a:rPr lang="ru-RU" sz="3600" kern="10" dirty="0">
                <a:ln w="9525">
                  <a:solidFill>
                    <a:srgbClr val="CC99FF"/>
                  </a:solidFill>
                  <a:round/>
                  <a:headEnd/>
                  <a:tailEnd/>
                </a:ln>
                <a:solidFill>
                  <a:schemeClr val="accent1">
                    <a:lumMod val="75000"/>
                  </a:schemeClr>
                </a:solidFill>
                <a:effectLst>
                  <a:outerShdw dist="53882" dir="2700000" algn="ctr" rotWithShape="0">
                    <a:srgbClr val="9999FF">
                      <a:alpha val="79999"/>
                    </a:srgbClr>
                  </a:outerShdw>
                </a:effectLst>
                <a:latin typeface="Impact"/>
              </a:rPr>
              <a:t>та урок </a:t>
            </a:r>
            <a:r>
              <a:rPr lang="ru-RU" sz="3600" kern="10" dirty="0" err="1">
                <a:ln w="9525">
                  <a:solidFill>
                    <a:srgbClr val="CC99FF"/>
                  </a:solidFill>
                  <a:round/>
                  <a:headEnd/>
                  <a:tailEnd/>
                </a:ln>
                <a:solidFill>
                  <a:schemeClr val="accent1">
                    <a:lumMod val="75000"/>
                  </a:schemeClr>
                </a:solidFill>
                <a:effectLst>
                  <a:outerShdw dist="53882" dir="2700000" algn="ctr" rotWithShape="0">
                    <a:srgbClr val="9999FF">
                      <a:alpha val="79999"/>
                    </a:srgbClr>
                  </a:outerShdw>
                </a:effectLst>
                <a:latin typeface="Impact"/>
              </a:rPr>
              <a:t>фізичної</a:t>
            </a:r>
            <a:r>
              <a:rPr lang="ru-RU" sz="3600" kern="10" dirty="0">
                <a:ln w="9525">
                  <a:solidFill>
                    <a:srgbClr val="CC99FF"/>
                  </a:solidFill>
                  <a:round/>
                  <a:headEnd/>
                  <a:tailEnd/>
                </a:ln>
                <a:solidFill>
                  <a:schemeClr val="accent1">
                    <a:lumMod val="75000"/>
                  </a:schemeClr>
                </a:solidFill>
                <a:effectLst>
                  <a:outerShdw dist="53882" dir="2700000" algn="ctr" rotWithShape="0">
                    <a:srgbClr val="9999FF">
                      <a:alpha val="79999"/>
                    </a:srgbClr>
                  </a:outerShdw>
                </a:effectLst>
                <a:latin typeface="Impact"/>
              </a:rPr>
              <a:t> </a:t>
            </a:r>
            <a:r>
              <a:rPr lang="ru-RU" sz="3600" kern="10" dirty="0" err="1">
                <a:ln w="9525">
                  <a:solidFill>
                    <a:srgbClr val="CC99FF"/>
                  </a:solidFill>
                  <a:round/>
                  <a:headEnd/>
                  <a:tailEnd/>
                </a:ln>
                <a:solidFill>
                  <a:schemeClr val="accent1">
                    <a:lumMod val="75000"/>
                  </a:schemeClr>
                </a:solidFill>
                <a:effectLst>
                  <a:outerShdw dist="53882" dir="2700000" algn="ctr" rotWithShape="0">
                    <a:srgbClr val="9999FF">
                      <a:alpha val="79999"/>
                    </a:srgbClr>
                  </a:outerShdw>
                </a:effectLst>
                <a:latin typeface="Impact"/>
              </a:rPr>
              <a:t>культури</a:t>
            </a:r>
            <a:r>
              <a:rPr lang="ru-RU" sz="3600" kern="10" dirty="0">
                <a:ln w="9525">
                  <a:solidFill>
                    <a:srgbClr val="CC99FF"/>
                  </a:solidFill>
                  <a:round/>
                  <a:headEnd/>
                  <a:tailEnd/>
                </a:ln>
                <a:solidFill>
                  <a:schemeClr val="accent1">
                    <a:lumMod val="75000"/>
                  </a:schemeClr>
                </a:solidFill>
                <a:effectLst>
                  <a:outerShdw dist="53882" dir="2700000" algn="ctr" rotWithShape="0">
                    <a:srgbClr val="9999FF">
                      <a:alpha val="79999"/>
                    </a:srgbClr>
                  </a:outerShdw>
                </a:effectLst>
                <a:latin typeface="Impact"/>
              </a:rPr>
              <a:t> з </a:t>
            </a:r>
            <a:r>
              <a:rPr lang="ru-RU" sz="3600" kern="10" dirty="0" err="1">
                <a:ln w="9525">
                  <a:solidFill>
                    <a:srgbClr val="CC99FF"/>
                  </a:solidFill>
                  <a:round/>
                  <a:headEnd/>
                  <a:tailEnd/>
                </a:ln>
                <a:solidFill>
                  <a:schemeClr val="accent1">
                    <a:lumMod val="75000"/>
                  </a:schemeClr>
                </a:solidFill>
                <a:effectLst>
                  <a:outerShdw dist="53882" dir="2700000" algn="ctr" rotWithShape="0">
                    <a:srgbClr val="9999FF">
                      <a:alpha val="79999"/>
                    </a:srgbClr>
                  </a:outerShdw>
                </a:effectLst>
                <a:latin typeface="Impact"/>
              </a:rPr>
              <a:t>елементами</a:t>
            </a:r>
            <a:r>
              <a:rPr lang="ru-RU" sz="3600" kern="10" dirty="0">
                <a:ln w="9525">
                  <a:solidFill>
                    <a:srgbClr val="CC99FF"/>
                  </a:solidFill>
                  <a:round/>
                  <a:headEnd/>
                  <a:tailEnd/>
                </a:ln>
                <a:solidFill>
                  <a:schemeClr val="accent1">
                    <a:lumMod val="75000"/>
                  </a:schemeClr>
                </a:solidFill>
                <a:effectLst>
                  <a:outerShdw dist="53882" dir="2700000" algn="ctr" rotWithShape="0">
                    <a:srgbClr val="9999FF">
                      <a:alpha val="79999"/>
                    </a:srgbClr>
                  </a:outerShdw>
                </a:effectLst>
                <a:latin typeface="Impact"/>
              </a:rPr>
              <a:t> футболу"</a:t>
            </a:r>
            <a:endParaRPr lang="uk-UA" sz="3600" kern="10" dirty="0">
              <a:ln w="9525">
                <a:solidFill>
                  <a:srgbClr val="CC99FF"/>
                </a:solidFill>
                <a:round/>
                <a:headEnd/>
                <a:tailEnd/>
              </a:ln>
              <a:solidFill>
                <a:schemeClr val="accent1">
                  <a:lumMod val="75000"/>
                </a:schemeClr>
              </a:solidFill>
              <a:effectLst>
                <a:outerShdw dist="53882" dir="2700000" algn="ctr" rotWithShape="0">
                  <a:srgbClr val="9999FF">
                    <a:alpha val="79999"/>
                  </a:srgbClr>
                </a:outerShdw>
              </a:effectLst>
              <a:latin typeface="Impact"/>
            </a:endParaRPr>
          </a:p>
        </p:txBody>
      </p:sp>
      <p:sp>
        <p:nvSpPr>
          <p:cNvPr id="3" name="Місце для номера слайда 2"/>
          <p:cNvSpPr>
            <a:spLocks noGrp="1"/>
          </p:cNvSpPr>
          <p:nvPr>
            <p:ph type="sldNum" sz="quarter" idx="12"/>
          </p:nvPr>
        </p:nvSpPr>
        <p:spPr>
          <a:xfrm>
            <a:off x="8159321" y="6311423"/>
            <a:ext cx="762000" cy="365125"/>
          </a:xfrm>
        </p:spPr>
        <p:txBody>
          <a:bodyPr/>
          <a:lstStyle/>
          <a:p>
            <a:fld id="{764F593F-0D5B-4CF0-BEE2-6583C73E7271}" type="slidenum">
              <a:rPr lang="uk-UA" smtClean="0"/>
              <a:t>15</a:t>
            </a:fld>
            <a:endParaRPr lang="uk-UA"/>
          </a:p>
        </p:txBody>
      </p:sp>
    </p:spTree>
    <p:extLst>
      <p:ext uri="{BB962C8B-B14F-4D97-AF65-F5344CB8AC3E}">
        <p14:creationId xmlns:p14="http://schemas.microsoft.com/office/powerpoint/2010/main" val="12374395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a:extLst/>
        </p:spPr>
        <p:txBody>
          <a:bodyPr/>
          <a:lstStyle/>
          <a:p>
            <a:pPr eaLnBrk="1" fontAlgn="auto" hangingPunct="1">
              <a:spcAft>
                <a:spcPts val="0"/>
              </a:spcAft>
              <a:defRPr/>
            </a:pPr>
            <a:r>
              <a:rPr lang="uk-UA" sz="1600" dirty="0" smtClean="0">
                <a:latin typeface="Times New Roman" pitchFamily="18" charset="0"/>
                <a:cs typeface="Times New Roman" pitchFamily="18" charset="0"/>
              </a:rPr>
              <a:t>Львівський державний університет фізичної культури імені </a:t>
            </a:r>
            <a:r>
              <a:rPr lang="uk-UA" sz="1600" dirty="0" err="1" smtClean="0">
                <a:latin typeface="Times New Roman" pitchFamily="18" charset="0"/>
                <a:cs typeface="Times New Roman" pitchFamily="18" charset="0"/>
              </a:rPr>
              <a:t>Івна</a:t>
            </a:r>
            <a:r>
              <a:rPr lang="uk-UA" sz="1600" dirty="0" smtClean="0">
                <a:latin typeface="Times New Roman" pitchFamily="18" charset="0"/>
                <a:cs typeface="Times New Roman" pitchFamily="18" charset="0"/>
              </a:rPr>
              <a:t>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10243" name="Прямокутник 2"/>
          <p:cNvSpPr>
            <a:spLocks noChangeArrowheads="1"/>
          </p:cNvSpPr>
          <p:nvPr/>
        </p:nvSpPr>
        <p:spPr bwMode="auto">
          <a:xfrm>
            <a:off x="107950" y="6237288"/>
            <a:ext cx="16716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uk-UA">
                <a:latin typeface="Times New Roman" pitchFamily="18" charset="0"/>
                <a:cs typeface="Times New Roman" pitchFamily="18" charset="0"/>
              </a:rPr>
              <a:t>Сороколіт Н.С.</a:t>
            </a:r>
          </a:p>
        </p:txBody>
      </p:sp>
      <p:pic>
        <p:nvPicPr>
          <p:cNvPr id="10244" name="Picture 4" descr="Опис : C:\Users\Alyssa\Desktop\Інноваційний урок_2015\DSC053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2938" y="1249363"/>
            <a:ext cx="3433762" cy="2576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WordArt 6"/>
          <p:cNvSpPr>
            <a:spLocks noChangeArrowheads="1" noChangeShapeType="1" noTextEdit="1"/>
          </p:cNvSpPr>
          <p:nvPr/>
        </p:nvSpPr>
        <p:spPr bwMode="auto">
          <a:xfrm>
            <a:off x="395288" y="836613"/>
            <a:ext cx="4824412" cy="800100"/>
          </a:xfrm>
          <a:prstGeom prst="rect">
            <a:avLst/>
          </a:prstGeom>
        </p:spPr>
        <p:txBody>
          <a:bodyPr wrap="none" fromWordArt="1">
            <a:prstTxWarp prst="textPlain">
              <a:avLst>
                <a:gd name="adj" fmla="val 50000"/>
              </a:avLst>
            </a:prstTxWarp>
          </a:bodyPr>
          <a:lstStyle/>
          <a:p>
            <a:pPr algn="ctr"/>
            <a:r>
              <a:rPr lang="ru-RU" sz="3600" kern="10">
                <a:ln w="9525">
                  <a:solidFill>
                    <a:srgbClr val="000000"/>
                  </a:solidFill>
                  <a:round/>
                  <a:headEnd/>
                  <a:tailEnd/>
                </a:ln>
                <a:solidFill>
                  <a:srgbClr val="FFFFFF"/>
                </a:solidFill>
                <a:latin typeface="Arial Black"/>
              </a:rPr>
              <a:t>Урочисте відкриття конкурсу</a:t>
            </a:r>
          </a:p>
          <a:p>
            <a:pPr algn="ctr"/>
            <a:r>
              <a:rPr lang="ru-RU" sz="3600" kern="10">
                <a:ln w="9525">
                  <a:solidFill>
                    <a:srgbClr val="000000"/>
                  </a:solidFill>
                  <a:round/>
                  <a:headEnd/>
                  <a:tailEnd/>
                </a:ln>
                <a:solidFill>
                  <a:srgbClr val="FFFFFF"/>
                </a:solidFill>
                <a:latin typeface="Arial Black"/>
              </a:rPr>
              <a:t> у Федерації футболу України</a:t>
            </a:r>
            <a:endParaRPr lang="uk-UA" sz="3600" kern="10">
              <a:ln w="9525">
                <a:solidFill>
                  <a:srgbClr val="000000"/>
                </a:solidFill>
                <a:round/>
                <a:headEnd/>
                <a:tailEnd/>
              </a:ln>
              <a:solidFill>
                <a:srgbClr val="FFFFFF"/>
              </a:solidFill>
              <a:latin typeface="Arial Black"/>
            </a:endParaRPr>
          </a:p>
        </p:txBody>
      </p:sp>
      <p:pic>
        <p:nvPicPr>
          <p:cNvPr id="10246" name="Picture 7" descr="DSC053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350" y="1916113"/>
            <a:ext cx="2619375" cy="196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7" name="Picture 9" descr="DSC053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79738" y="1916113"/>
            <a:ext cx="2590800"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8" name="Picture 10" descr="DSC053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50" y="4184650"/>
            <a:ext cx="2784475"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9" name="Picture 11" descr="DSC0532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09900" y="4192588"/>
            <a:ext cx="2941638" cy="208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0" name="Picture 12" descr="DSC0532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56325" y="4178300"/>
            <a:ext cx="2808288" cy="210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Місце для номера слайда 2"/>
          <p:cNvSpPr>
            <a:spLocks noGrp="1"/>
          </p:cNvSpPr>
          <p:nvPr>
            <p:ph type="sldNum" sz="quarter" idx="12"/>
          </p:nvPr>
        </p:nvSpPr>
        <p:spPr>
          <a:xfrm>
            <a:off x="8184420" y="6422231"/>
            <a:ext cx="762000" cy="365125"/>
          </a:xfrm>
        </p:spPr>
        <p:txBody>
          <a:bodyPr/>
          <a:lstStyle/>
          <a:p>
            <a:fld id="{764F593F-0D5B-4CF0-BEE2-6583C73E7271}" type="slidenum">
              <a:rPr lang="uk-UA" smtClean="0"/>
              <a:t>16</a:t>
            </a:fld>
            <a:endParaRPr lang="uk-UA" dirty="0"/>
          </a:p>
        </p:txBody>
      </p:sp>
    </p:spTree>
    <p:extLst>
      <p:ext uri="{BB962C8B-B14F-4D97-AF65-F5344CB8AC3E}">
        <p14:creationId xmlns:p14="http://schemas.microsoft.com/office/powerpoint/2010/main" val="7580048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312" y="298049"/>
            <a:ext cx="8229600" cy="418058"/>
          </a:xfrm>
          <a:extLst/>
        </p:spPr>
        <p:txBody>
          <a:bodyPr/>
          <a:lstStyle/>
          <a:p>
            <a:pPr eaLnBrk="1" fontAlgn="auto" hangingPunct="1">
              <a:spcAft>
                <a:spcPts val="0"/>
              </a:spcAft>
              <a:defRPr/>
            </a:pPr>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11267" name="Прямокутник 2"/>
          <p:cNvSpPr>
            <a:spLocks noChangeArrowheads="1"/>
          </p:cNvSpPr>
          <p:nvPr/>
        </p:nvSpPr>
        <p:spPr bwMode="auto">
          <a:xfrm>
            <a:off x="107950" y="6237288"/>
            <a:ext cx="16716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uk-UA">
                <a:latin typeface="Times New Roman" pitchFamily="18" charset="0"/>
                <a:cs typeface="Times New Roman" pitchFamily="18" charset="0"/>
              </a:rPr>
              <a:t>Сороколіт Н.С.</a:t>
            </a:r>
          </a:p>
        </p:txBody>
      </p:sp>
      <p:sp>
        <p:nvSpPr>
          <p:cNvPr id="11268" name="WordArt 4"/>
          <p:cNvSpPr>
            <a:spLocks noChangeArrowheads="1" noChangeShapeType="1" noTextEdit="1"/>
          </p:cNvSpPr>
          <p:nvPr/>
        </p:nvSpPr>
        <p:spPr bwMode="auto">
          <a:xfrm>
            <a:off x="196850" y="1081088"/>
            <a:ext cx="4303142" cy="620713"/>
          </a:xfrm>
          <a:prstGeom prst="rect">
            <a:avLst/>
          </a:prstGeom>
        </p:spPr>
        <p:txBody>
          <a:bodyPr wrap="none" fromWordArt="1">
            <a:prstTxWarp prst="textSlantUp">
              <a:avLst>
                <a:gd name="adj" fmla="val 55556"/>
              </a:avLst>
            </a:prstTxWarp>
          </a:bodyPr>
          <a:lstStyle/>
          <a:p>
            <a:pPr algn="ctr"/>
            <a:r>
              <a:rPr lang="uk-UA" sz="3600" kern="10" dirty="0">
                <a:ln w="9525">
                  <a:solidFill>
                    <a:srgbClr val="000000"/>
                  </a:solidFill>
                  <a:round/>
                  <a:headEnd/>
                  <a:tailEnd/>
                </a:ln>
                <a:solidFill>
                  <a:srgbClr val="000000"/>
                </a:solidFill>
                <a:latin typeface="Arial Black"/>
              </a:rPr>
              <a:t>Жеребкування</a:t>
            </a:r>
          </a:p>
        </p:txBody>
      </p:sp>
      <p:pic>
        <p:nvPicPr>
          <p:cNvPr id="11269" name="Picture 5" descr="DSC0532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17421" y="3440109"/>
            <a:ext cx="3974665" cy="2982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6" descr="DSC0532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536" y="1844824"/>
            <a:ext cx="3174826" cy="4234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Picture 7" descr="DSC0532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76793" y="844931"/>
            <a:ext cx="3255922" cy="2440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Місце для номера слайда 2"/>
          <p:cNvSpPr>
            <a:spLocks noGrp="1"/>
          </p:cNvSpPr>
          <p:nvPr>
            <p:ph type="sldNum" sz="quarter" idx="12"/>
          </p:nvPr>
        </p:nvSpPr>
        <p:spPr>
          <a:xfrm>
            <a:off x="8172400" y="6405851"/>
            <a:ext cx="762000" cy="365125"/>
          </a:xfrm>
        </p:spPr>
        <p:txBody>
          <a:bodyPr/>
          <a:lstStyle/>
          <a:p>
            <a:fld id="{764F593F-0D5B-4CF0-BEE2-6583C73E7271}" type="slidenum">
              <a:rPr lang="uk-UA" smtClean="0"/>
              <a:t>17</a:t>
            </a:fld>
            <a:endParaRPr lang="uk-UA" dirty="0"/>
          </a:p>
        </p:txBody>
      </p:sp>
    </p:spTree>
    <p:extLst>
      <p:ext uri="{BB962C8B-B14F-4D97-AF65-F5344CB8AC3E}">
        <p14:creationId xmlns:p14="http://schemas.microsoft.com/office/powerpoint/2010/main" val="15518486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2961" y="332656"/>
            <a:ext cx="8229600" cy="418058"/>
          </a:xfrm>
          <a:extLst/>
        </p:spPr>
        <p:txBody>
          <a:bodyPr/>
          <a:lstStyle/>
          <a:p>
            <a:pPr eaLnBrk="1" fontAlgn="auto" hangingPunct="1">
              <a:spcAft>
                <a:spcPts val="0"/>
              </a:spcAft>
              <a:defRPr/>
            </a:pPr>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12291" name="Прямокутник 2"/>
          <p:cNvSpPr>
            <a:spLocks noChangeArrowheads="1"/>
          </p:cNvSpPr>
          <p:nvPr/>
        </p:nvSpPr>
        <p:spPr bwMode="auto">
          <a:xfrm>
            <a:off x="107950" y="6237288"/>
            <a:ext cx="16716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uk-UA">
                <a:latin typeface="Times New Roman" pitchFamily="18" charset="0"/>
                <a:cs typeface="Times New Roman" pitchFamily="18" charset="0"/>
              </a:rPr>
              <a:t>Сороколіт Н.С.</a:t>
            </a:r>
          </a:p>
        </p:txBody>
      </p:sp>
      <p:sp>
        <p:nvSpPr>
          <p:cNvPr id="12292" name="WordArt 4"/>
          <p:cNvSpPr>
            <a:spLocks noChangeArrowheads="1" noChangeShapeType="1" noTextEdit="1"/>
          </p:cNvSpPr>
          <p:nvPr/>
        </p:nvSpPr>
        <p:spPr bwMode="auto">
          <a:xfrm>
            <a:off x="3276600" y="940042"/>
            <a:ext cx="5111750" cy="504825"/>
          </a:xfrm>
          <a:prstGeom prst="rect">
            <a:avLst/>
          </a:prstGeom>
        </p:spPr>
        <p:txBody>
          <a:bodyPr wrap="none" fromWordArt="1">
            <a:prstTxWarp prst="textSlantUp">
              <a:avLst>
                <a:gd name="adj" fmla="val 32056"/>
              </a:avLst>
            </a:prstTxWarp>
          </a:bodyPr>
          <a:lstStyle/>
          <a:p>
            <a:pPr algn="ctr"/>
            <a:r>
              <a:rPr lang="uk-UA" sz="3600" kern="10" dirty="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Impact"/>
              </a:rPr>
              <a:t>Уроки футболу</a:t>
            </a:r>
          </a:p>
        </p:txBody>
      </p:sp>
      <p:pic>
        <p:nvPicPr>
          <p:cNvPr id="12293" name="Picture 5" descr="DSC0533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588" y="1628800"/>
            <a:ext cx="2784475" cy="208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964" y="3862388"/>
            <a:ext cx="2879725" cy="215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5" name="Picture 7" descr="DSC0535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40075" y="2781300"/>
            <a:ext cx="2879725"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6" name="Picture 8" descr="DSC0535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32475" y="3362325"/>
            <a:ext cx="3095625" cy="232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7" name="Прямокутник 3"/>
          <p:cNvSpPr>
            <a:spLocks noChangeArrowheads="1"/>
          </p:cNvSpPr>
          <p:nvPr/>
        </p:nvSpPr>
        <p:spPr bwMode="auto">
          <a:xfrm>
            <a:off x="3378200" y="1444867"/>
            <a:ext cx="490696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uk-UA" sz="2400" b="1" dirty="0"/>
              <a:t>Оксана </a:t>
            </a:r>
            <a:r>
              <a:rPr lang="uk-UA" sz="2400" b="1" dirty="0" err="1"/>
              <a:t>Матюшко</a:t>
            </a:r>
            <a:endParaRPr lang="uk-UA" sz="2400" b="1" dirty="0"/>
          </a:p>
          <a:p>
            <a:r>
              <a:rPr lang="uk-UA" sz="2400" b="1" dirty="0"/>
              <a:t>Загальноосвітня школа № 294 м. Києва</a:t>
            </a:r>
            <a:endParaRPr lang="uk-UA" sz="2400" dirty="0"/>
          </a:p>
        </p:txBody>
      </p:sp>
      <p:sp>
        <p:nvSpPr>
          <p:cNvPr id="3" name="Місце для номера слайда 2"/>
          <p:cNvSpPr>
            <a:spLocks noGrp="1"/>
          </p:cNvSpPr>
          <p:nvPr>
            <p:ph type="sldNum" sz="quarter" idx="12"/>
          </p:nvPr>
        </p:nvSpPr>
        <p:spPr>
          <a:xfrm>
            <a:off x="8164496" y="6260379"/>
            <a:ext cx="762000" cy="365125"/>
          </a:xfrm>
        </p:spPr>
        <p:txBody>
          <a:bodyPr/>
          <a:lstStyle/>
          <a:p>
            <a:fld id="{764F593F-0D5B-4CF0-BEE2-6583C73E7271}" type="slidenum">
              <a:rPr lang="uk-UA" smtClean="0"/>
              <a:t>18</a:t>
            </a:fld>
            <a:endParaRPr lang="uk-UA" dirty="0"/>
          </a:p>
        </p:txBody>
      </p:sp>
    </p:spTree>
    <p:extLst>
      <p:ext uri="{BB962C8B-B14F-4D97-AF65-F5344CB8AC3E}">
        <p14:creationId xmlns:p14="http://schemas.microsoft.com/office/powerpoint/2010/main" val="11027795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335203"/>
            <a:ext cx="8229600" cy="418058"/>
          </a:xfrm>
          <a:extLst/>
        </p:spPr>
        <p:txBody>
          <a:bodyPr/>
          <a:lstStyle/>
          <a:p>
            <a:pPr eaLnBrk="1" fontAlgn="auto" hangingPunct="1">
              <a:spcAft>
                <a:spcPts val="0"/>
              </a:spcAft>
              <a:defRPr/>
            </a:pPr>
            <a:r>
              <a:rPr lang="uk-UA" sz="1600" dirty="0" smtClean="0">
                <a:latin typeface="Times New Roman" pitchFamily="18" charset="0"/>
                <a:cs typeface="Times New Roman" pitchFamily="18" charset="0"/>
              </a:rPr>
              <a:t>Львівський державний університет фізичної культури імені </a:t>
            </a:r>
            <a:r>
              <a:rPr lang="uk-UA" sz="1600" dirty="0">
                <a:latin typeface="Times New Roman" pitchFamily="18" charset="0"/>
                <a:cs typeface="Times New Roman" pitchFamily="18" charset="0"/>
              </a:rPr>
              <a:t>І</a:t>
            </a:r>
            <a:r>
              <a:rPr lang="uk-UA" sz="1600" dirty="0" smtClean="0">
                <a:latin typeface="Times New Roman" pitchFamily="18" charset="0"/>
                <a:cs typeface="Times New Roman" pitchFamily="18" charset="0"/>
              </a:rPr>
              <a:t>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13315" name="Прямокутник 2"/>
          <p:cNvSpPr>
            <a:spLocks noChangeArrowheads="1"/>
          </p:cNvSpPr>
          <p:nvPr/>
        </p:nvSpPr>
        <p:spPr bwMode="auto">
          <a:xfrm>
            <a:off x="107950" y="6350000"/>
            <a:ext cx="16716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uk-UA">
                <a:latin typeface="Times New Roman" pitchFamily="18" charset="0"/>
                <a:cs typeface="Times New Roman" pitchFamily="18" charset="0"/>
              </a:rPr>
              <a:t>Сороколіт Н.С.</a:t>
            </a:r>
          </a:p>
        </p:txBody>
      </p:sp>
      <p:pic>
        <p:nvPicPr>
          <p:cNvPr id="1331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701" y="753261"/>
            <a:ext cx="3585220" cy="2690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7"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9875" y="3771834"/>
            <a:ext cx="3438029" cy="2578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8" name="Picture 6" descr="DSC0536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84663" y="3209925"/>
            <a:ext cx="4188722"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9" name="Прямокутник 2"/>
          <p:cNvSpPr>
            <a:spLocks noChangeArrowheads="1"/>
          </p:cNvSpPr>
          <p:nvPr/>
        </p:nvSpPr>
        <p:spPr bwMode="auto">
          <a:xfrm>
            <a:off x="5148064" y="1125537"/>
            <a:ext cx="30051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uk-UA" sz="2800" dirty="0"/>
              <a:t>Вікторія Ковпак </a:t>
            </a:r>
          </a:p>
          <a:p>
            <a:endParaRPr lang="uk-UA" sz="2000" dirty="0"/>
          </a:p>
          <a:p>
            <a:r>
              <a:rPr lang="uk-UA" sz="2000" dirty="0"/>
              <a:t>Кіровоградська область</a:t>
            </a:r>
          </a:p>
          <a:p>
            <a:r>
              <a:rPr lang="uk-UA" sz="2000" dirty="0" err="1"/>
              <a:t>Користівська</a:t>
            </a:r>
            <a:r>
              <a:rPr lang="uk-UA" sz="2000" dirty="0"/>
              <a:t> ЗОШ </a:t>
            </a:r>
          </a:p>
          <a:p>
            <a:r>
              <a:rPr lang="uk-UA" sz="2000" dirty="0"/>
              <a:t>Олександрійського р-ну</a:t>
            </a:r>
          </a:p>
        </p:txBody>
      </p:sp>
      <p:sp>
        <p:nvSpPr>
          <p:cNvPr id="3" name="Місце для номера слайда 2"/>
          <p:cNvSpPr>
            <a:spLocks noGrp="1"/>
          </p:cNvSpPr>
          <p:nvPr>
            <p:ph type="sldNum" sz="quarter" idx="12"/>
          </p:nvPr>
        </p:nvSpPr>
        <p:spPr>
          <a:xfrm>
            <a:off x="8244408" y="6377211"/>
            <a:ext cx="762000" cy="365125"/>
          </a:xfrm>
        </p:spPr>
        <p:txBody>
          <a:bodyPr/>
          <a:lstStyle/>
          <a:p>
            <a:fld id="{764F593F-0D5B-4CF0-BEE2-6583C73E7271}" type="slidenum">
              <a:rPr lang="uk-UA" smtClean="0"/>
              <a:t>19</a:t>
            </a:fld>
            <a:endParaRPr lang="uk-UA" dirty="0"/>
          </a:p>
        </p:txBody>
      </p:sp>
    </p:spTree>
    <p:extLst>
      <p:ext uri="{BB962C8B-B14F-4D97-AF65-F5344CB8AC3E}">
        <p14:creationId xmlns:p14="http://schemas.microsoft.com/office/powerpoint/2010/main" val="8989297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a:bodyPr>
          <a:lstStyle/>
          <a:p>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8" name="Прямокутник 7"/>
          <p:cNvSpPr/>
          <p:nvPr/>
        </p:nvSpPr>
        <p:spPr>
          <a:xfrm>
            <a:off x="179512" y="6309320"/>
            <a:ext cx="1619672" cy="369332"/>
          </a:xfrm>
          <a:prstGeom prst="rect">
            <a:avLst/>
          </a:prstGeom>
        </p:spPr>
        <p:txBody>
          <a:bodyPr wrap="square">
            <a:spAutoFit/>
          </a:bodyPr>
          <a:lstStyle/>
          <a:p>
            <a:r>
              <a:rPr lang="uk-UA" dirty="0" err="1" smtClean="0">
                <a:latin typeface="Times New Roman" pitchFamily="18" charset="0"/>
                <a:cs typeface="Times New Roman" pitchFamily="18" charset="0"/>
              </a:rPr>
              <a:t>Сороколіт</a:t>
            </a:r>
            <a:r>
              <a:rPr lang="uk-UA" dirty="0" smtClean="0">
                <a:latin typeface="Times New Roman" pitchFamily="18" charset="0"/>
                <a:cs typeface="Times New Roman" pitchFamily="18" charset="0"/>
              </a:rPr>
              <a:t> Н.С</a:t>
            </a:r>
            <a:endParaRPr lang="uk-UA" dirty="0">
              <a:latin typeface="Times New Roman" pitchFamily="18" charset="0"/>
              <a:cs typeface="Times New Roman" pitchFamily="18" charset="0"/>
            </a:endParaRPr>
          </a:p>
        </p:txBody>
      </p:sp>
      <p:sp>
        <p:nvSpPr>
          <p:cNvPr id="3" name="Прямокутник 2"/>
          <p:cNvSpPr/>
          <p:nvPr/>
        </p:nvSpPr>
        <p:spPr>
          <a:xfrm>
            <a:off x="539552" y="1720840"/>
            <a:ext cx="8064896" cy="3785652"/>
          </a:xfrm>
          <a:prstGeom prst="rect">
            <a:avLst/>
          </a:prstGeom>
        </p:spPr>
        <p:txBody>
          <a:bodyPr wrap="square">
            <a:spAutoFit/>
          </a:bodyPr>
          <a:lstStyle/>
          <a:p>
            <a:endParaRPr lang="uk-UA" sz="2400" dirty="0"/>
          </a:p>
          <a:p>
            <a:pPr marL="457200" lvl="0" indent="-457200">
              <a:buFont typeface="+mj-lt"/>
              <a:buAutoNum type="arabicPeriod"/>
            </a:pPr>
            <a:r>
              <a:rPr lang="uk-UA" sz="2400" dirty="0"/>
              <a:t>Положення про проведення Всеукраїнського конкурсу: мета, завдання, структура проведення конкурсу.</a:t>
            </a:r>
          </a:p>
          <a:p>
            <a:pPr marL="457200" lvl="0" indent="-457200">
              <a:buFont typeface="+mj-lt"/>
              <a:buAutoNum type="arabicPeriod"/>
            </a:pPr>
            <a:r>
              <a:rPr lang="uk-UA" sz="2400" dirty="0"/>
              <a:t>Етапи проведення конкурсу та особливості у кожному із етапів.</a:t>
            </a:r>
          </a:p>
          <a:p>
            <a:pPr marL="457200" lvl="0" indent="-457200">
              <a:buFont typeface="+mj-lt"/>
              <a:buAutoNum type="arabicPeriod"/>
            </a:pPr>
            <a:r>
              <a:rPr lang="uk-UA" sz="2400" dirty="0"/>
              <a:t>Обов’язки організаційного комітету конкурсу та суддівської бригади.</a:t>
            </a:r>
          </a:p>
          <a:p>
            <a:pPr marL="457200" lvl="0" indent="-457200">
              <a:buFont typeface="+mj-lt"/>
              <a:buAutoNum type="arabicPeriod"/>
            </a:pPr>
            <a:r>
              <a:rPr lang="uk-UA" sz="2400" dirty="0"/>
              <a:t>Вимоги щодо оформлення документації на інноваційний урок.</a:t>
            </a:r>
          </a:p>
          <a:p>
            <a:pPr marL="457200" lvl="0" indent="-457200">
              <a:buFont typeface="+mj-lt"/>
              <a:buAutoNum type="arabicPeriod"/>
            </a:pPr>
            <a:r>
              <a:rPr lang="uk-UA" sz="2400" dirty="0"/>
              <a:t>Критерії оцінювання інноваційного конкурсного уроку. </a:t>
            </a:r>
          </a:p>
        </p:txBody>
      </p:sp>
      <p:sp>
        <p:nvSpPr>
          <p:cNvPr id="4" name="Прямокутник 3"/>
          <p:cNvSpPr/>
          <p:nvPr/>
        </p:nvSpPr>
        <p:spPr>
          <a:xfrm>
            <a:off x="3419872" y="1124744"/>
            <a:ext cx="1856598" cy="923330"/>
          </a:xfrm>
          <a:prstGeom prst="rect">
            <a:avLst/>
          </a:prstGeom>
          <a:noFill/>
        </p:spPr>
        <p:txBody>
          <a:bodyPr wrap="none" lIns="91440" tIns="45720" rIns="91440" bIns="45720">
            <a:spAutoFit/>
          </a:bodyPr>
          <a:lstStyle/>
          <a:p>
            <a:pPr algn="ctr"/>
            <a:r>
              <a:rPr lang="uk-UA"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План</a:t>
            </a:r>
            <a:endParaRPr lang="uk-UA"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5" name="Місце для номера слайда 4"/>
          <p:cNvSpPr>
            <a:spLocks noGrp="1"/>
          </p:cNvSpPr>
          <p:nvPr>
            <p:ph type="sldNum" sz="quarter" idx="12"/>
          </p:nvPr>
        </p:nvSpPr>
        <p:spPr>
          <a:xfrm>
            <a:off x="8223448" y="6313527"/>
            <a:ext cx="762000" cy="365125"/>
          </a:xfrm>
        </p:spPr>
        <p:txBody>
          <a:bodyPr/>
          <a:lstStyle/>
          <a:p>
            <a:fld id="{764F593F-0D5B-4CF0-BEE2-6583C73E7271}" type="slidenum">
              <a:rPr lang="uk-UA" smtClean="0"/>
              <a:t>2</a:t>
            </a:fld>
            <a:endParaRPr lang="uk-UA" dirty="0"/>
          </a:p>
        </p:txBody>
      </p:sp>
    </p:spTree>
    <p:extLst>
      <p:ext uri="{BB962C8B-B14F-4D97-AF65-F5344CB8AC3E}">
        <p14:creationId xmlns:p14="http://schemas.microsoft.com/office/powerpoint/2010/main" val="18959221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60648"/>
            <a:ext cx="8229600" cy="418058"/>
          </a:xfrm>
          <a:extLst/>
        </p:spPr>
        <p:txBody>
          <a:bodyPr/>
          <a:lstStyle/>
          <a:p>
            <a:pPr eaLnBrk="1" fontAlgn="auto" hangingPunct="1">
              <a:spcAft>
                <a:spcPts val="0"/>
              </a:spcAft>
              <a:defRPr/>
            </a:pPr>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14339" name="Прямокутник 2"/>
          <p:cNvSpPr>
            <a:spLocks noChangeArrowheads="1"/>
          </p:cNvSpPr>
          <p:nvPr/>
        </p:nvSpPr>
        <p:spPr bwMode="auto">
          <a:xfrm>
            <a:off x="107950" y="6475413"/>
            <a:ext cx="16716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uk-UA">
                <a:latin typeface="Times New Roman" pitchFamily="18" charset="0"/>
                <a:cs typeface="Times New Roman" pitchFamily="18" charset="0"/>
              </a:rPr>
              <a:t>Сороколіт Н.С.</a:t>
            </a:r>
          </a:p>
        </p:txBody>
      </p:sp>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9952" y="2281241"/>
            <a:ext cx="4824536" cy="3621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288" y="853488"/>
            <a:ext cx="3477027" cy="260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2" name="Picture 7" descr="DSC0537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5683" y="3813700"/>
            <a:ext cx="3456632" cy="2590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4" name="Прямокутник 2"/>
          <p:cNvSpPr>
            <a:spLocks noChangeArrowheads="1"/>
          </p:cNvSpPr>
          <p:nvPr/>
        </p:nvSpPr>
        <p:spPr bwMode="auto">
          <a:xfrm>
            <a:off x="5113478" y="1127079"/>
            <a:ext cx="313771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uk-UA" sz="2200" b="1" dirty="0"/>
              <a:t>Віктор </a:t>
            </a:r>
            <a:r>
              <a:rPr lang="uk-UA" sz="2200" b="1" dirty="0" err="1"/>
              <a:t>Войцеховський</a:t>
            </a:r>
            <a:r>
              <a:rPr lang="uk-UA" sz="2200" b="1" dirty="0"/>
              <a:t> </a:t>
            </a:r>
          </a:p>
          <a:p>
            <a:pPr algn="ctr"/>
            <a:r>
              <a:rPr lang="uk-UA" sz="2200" b="1" dirty="0"/>
              <a:t>Волинська область</a:t>
            </a:r>
            <a:endParaRPr lang="uk-UA" sz="2200" dirty="0"/>
          </a:p>
        </p:txBody>
      </p:sp>
      <p:sp>
        <p:nvSpPr>
          <p:cNvPr id="3" name="Місце для номера слайда 2"/>
          <p:cNvSpPr>
            <a:spLocks noGrp="1"/>
          </p:cNvSpPr>
          <p:nvPr>
            <p:ph type="sldNum" sz="quarter" idx="12"/>
          </p:nvPr>
        </p:nvSpPr>
        <p:spPr>
          <a:xfrm>
            <a:off x="8145605" y="6077318"/>
            <a:ext cx="762000" cy="365125"/>
          </a:xfrm>
        </p:spPr>
        <p:txBody>
          <a:bodyPr/>
          <a:lstStyle/>
          <a:p>
            <a:fld id="{764F593F-0D5B-4CF0-BEE2-6583C73E7271}" type="slidenum">
              <a:rPr lang="uk-UA" smtClean="0"/>
              <a:t>20</a:t>
            </a:fld>
            <a:endParaRPr lang="uk-UA" dirty="0"/>
          </a:p>
        </p:txBody>
      </p:sp>
    </p:spTree>
    <p:extLst>
      <p:ext uri="{BB962C8B-B14F-4D97-AF65-F5344CB8AC3E}">
        <p14:creationId xmlns:p14="http://schemas.microsoft.com/office/powerpoint/2010/main" val="40984624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3464" y="346646"/>
            <a:ext cx="8229600" cy="418058"/>
          </a:xfrm>
          <a:extLst/>
        </p:spPr>
        <p:txBody>
          <a:bodyPr/>
          <a:lstStyle/>
          <a:p>
            <a:pPr eaLnBrk="1" fontAlgn="auto" hangingPunct="1">
              <a:spcAft>
                <a:spcPts val="0"/>
              </a:spcAft>
              <a:defRPr/>
            </a:pPr>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15363" name="Прямокутник 2"/>
          <p:cNvSpPr>
            <a:spLocks noChangeArrowheads="1"/>
          </p:cNvSpPr>
          <p:nvPr/>
        </p:nvSpPr>
        <p:spPr bwMode="auto">
          <a:xfrm>
            <a:off x="107950" y="6237288"/>
            <a:ext cx="16716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uk-UA">
                <a:latin typeface="Times New Roman" pitchFamily="18" charset="0"/>
                <a:cs typeface="Times New Roman" pitchFamily="18" charset="0"/>
              </a:rPr>
              <a:t>Сороколіт Н.С.</a:t>
            </a:r>
          </a:p>
        </p:txBody>
      </p:sp>
      <p:pic>
        <p:nvPicPr>
          <p:cNvPr id="15364" name="Picture 4" descr="DSC0538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22089" y="764704"/>
            <a:ext cx="3459245" cy="259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DSC0539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1052736"/>
            <a:ext cx="3838575"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6" descr="DSC0539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76056" y="3604638"/>
            <a:ext cx="3551312" cy="2661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Прямокутник 2"/>
          <p:cNvSpPr>
            <a:spLocks noChangeArrowheads="1"/>
          </p:cNvSpPr>
          <p:nvPr/>
        </p:nvSpPr>
        <p:spPr bwMode="auto">
          <a:xfrm>
            <a:off x="827088" y="4077072"/>
            <a:ext cx="3389312"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uk-UA" sz="2400" b="1" dirty="0"/>
              <a:t>Людмила </a:t>
            </a:r>
            <a:r>
              <a:rPr lang="uk-UA" sz="2400" b="1" dirty="0" err="1"/>
              <a:t>Резніченко</a:t>
            </a:r>
            <a:endParaRPr lang="uk-UA" sz="2400" b="1" dirty="0"/>
          </a:p>
          <a:p>
            <a:endParaRPr lang="uk-UA" sz="2400" b="1" dirty="0"/>
          </a:p>
          <a:p>
            <a:r>
              <a:rPr lang="uk-UA" sz="2400" dirty="0"/>
              <a:t>Сумська область</a:t>
            </a:r>
          </a:p>
          <a:p>
            <a:r>
              <a:rPr lang="ru-RU" sz="2400" dirty="0" err="1"/>
              <a:t>Спеціалізована</a:t>
            </a:r>
            <a:r>
              <a:rPr lang="ru-RU" sz="2400" dirty="0"/>
              <a:t> </a:t>
            </a:r>
          </a:p>
          <a:p>
            <a:r>
              <a:rPr lang="ru-RU" sz="2400" dirty="0"/>
              <a:t>школа № 9 м. </a:t>
            </a:r>
            <a:r>
              <a:rPr lang="ru-RU" sz="2400" dirty="0" err="1"/>
              <a:t>Суми</a:t>
            </a:r>
            <a:endParaRPr lang="uk-UA" sz="2400" dirty="0"/>
          </a:p>
        </p:txBody>
      </p:sp>
      <p:sp>
        <p:nvSpPr>
          <p:cNvPr id="3" name="Місце для номера слайда 2"/>
          <p:cNvSpPr>
            <a:spLocks noGrp="1"/>
          </p:cNvSpPr>
          <p:nvPr>
            <p:ph type="sldNum" sz="quarter" idx="12"/>
          </p:nvPr>
        </p:nvSpPr>
        <p:spPr>
          <a:xfrm>
            <a:off x="8153400" y="6389261"/>
            <a:ext cx="762000" cy="365125"/>
          </a:xfrm>
        </p:spPr>
        <p:txBody>
          <a:bodyPr/>
          <a:lstStyle/>
          <a:p>
            <a:fld id="{764F593F-0D5B-4CF0-BEE2-6583C73E7271}" type="slidenum">
              <a:rPr lang="uk-UA" smtClean="0"/>
              <a:t>21</a:t>
            </a:fld>
            <a:endParaRPr lang="uk-UA" dirty="0"/>
          </a:p>
        </p:txBody>
      </p:sp>
    </p:spTree>
    <p:extLst>
      <p:ext uri="{BB962C8B-B14F-4D97-AF65-F5344CB8AC3E}">
        <p14:creationId xmlns:p14="http://schemas.microsoft.com/office/powerpoint/2010/main" val="24264690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2840" y="428704"/>
            <a:ext cx="8229600" cy="288032"/>
          </a:xfrm>
          <a:extLst/>
        </p:spPr>
        <p:txBody>
          <a:bodyPr>
            <a:normAutofit fontScale="90000"/>
          </a:bodyPr>
          <a:lstStyle/>
          <a:p>
            <a:pPr eaLnBrk="1" fontAlgn="auto" hangingPunct="1">
              <a:spcAft>
                <a:spcPts val="0"/>
              </a:spcAft>
              <a:defRPr/>
            </a:pPr>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16387" name="Прямокутник 2"/>
          <p:cNvSpPr>
            <a:spLocks noChangeArrowheads="1"/>
          </p:cNvSpPr>
          <p:nvPr/>
        </p:nvSpPr>
        <p:spPr bwMode="auto">
          <a:xfrm>
            <a:off x="107950" y="6237288"/>
            <a:ext cx="16716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uk-UA">
                <a:latin typeface="Times New Roman" pitchFamily="18" charset="0"/>
                <a:cs typeface="Times New Roman" pitchFamily="18" charset="0"/>
              </a:rPr>
              <a:t>Сороколіт Н.С.</a:t>
            </a:r>
          </a:p>
        </p:txBody>
      </p:sp>
      <p:pic>
        <p:nvPicPr>
          <p:cNvPr id="16388" name="Picture 4" descr="DSC0540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2875" y="713854"/>
            <a:ext cx="3429565" cy="2570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5" descr="DSC0540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76056" y="3489094"/>
            <a:ext cx="3672409" cy="2752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6" descr="DSC0540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41" y="2729692"/>
            <a:ext cx="4607175" cy="345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1" name="Прямокутник 2"/>
          <p:cNvSpPr>
            <a:spLocks noChangeArrowheads="1"/>
          </p:cNvSpPr>
          <p:nvPr/>
        </p:nvSpPr>
        <p:spPr bwMode="auto">
          <a:xfrm>
            <a:off x="308120" y="975504"/>
            <a:ext cx="3389313"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uk-UA" sz="2800" b="1" dirty="0"/>
              <a:t>Василь Мороз </a:t>
            </a:r>
          </a:p>
          <a:p>
            <a:pPr algn="ctr"/>
            <a:endParaRPr lang="uk-UA" sz="800" dirty="0"/>
          </a:p>
          <a:p>
            <a:pPr algn="ctr"/>
            <a:r>
              <a:rPr lang="uk-UA" sz="2400" dirty="0"/>
              <a:t>Херсонська область</a:t>
            </a:r>
          </a:p>
          <a:p>
            <a:pPr algn="ctr"/>
            <a:r>
              <a:rPr lang="ru-RU" sz="2400" dirty="0" err="1"/>
              <a:t>Спеціалізована</a:t>
            </a:r>
            <a:r>
              <a:rPr lang="ru-RU" sz="2400" dirty="0"/>
              <a:t> </a:t>
            </a:r>
          </a:p>
          <a:p>
            <a:pPr algn="ctr"/>
            <a:r>
              <a:rPr lang="ru-RU" sz="2400" dirty="0"/>
              <a:t>школа № 30 м. Херсону</a:t>
            </a:r>
            <a:endParaRPr lang="uk-UA" sz="2400" dirty="0"/>
          </a:p>
        </p:txBody>
      </p:sp>
      <p:sp>
        <p:nvSpPr>
          <p:cNvPr id="3" name="Місце для номера слайда 2"/>
          <p:cNvSpPr>
            <a:spLocks noGrp="1"/>
          </p:cNvSpPr>
          <p:nvPr>
            <p:ph type="sldNum" sz="quarter" idx="12"/>
          </p:nvPr>
        </p:nvSpPr>
        <p:spPr>
          <a:xfrm>
            <a:off x="8296275" y="6422231"/>
            <a:ext cx="762000" cy="365125"/>
          </a:xfrm>
        </p:spPr>
        <p:txBody>
          <a:bodyPr/>
          <a:lstStyle/>
          <a:p>
            <a:fld id="{764F593F-0D5B-4CF0-BEE2-6583C73E7271}" type="slidenum">
              <a:rPr lang="uk-UA" smtClean="0"/>
              <a:t>22</a:t>
            </a:fld>
            <a:endParaRPr lang="uk-UA" dirty="0"/>
          </a:p>
        </p:txBody>
      </p:sp>
    </p:spTree>
    <p:extLst>
      <p:ext uri="{BB962C8B-B14F-4D97-AF65-F5344CB8AC3E}">
        <p14:creationId xmlns:p14="http://schemas.microsoft.com/office/powerpoint/2010/main" val="20884295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950" y="291228"/>
            <a:ext cx="8229600" cy="418058"/>
          </a:xfrm>
          <a:extLst/>
        </p:spPr>
        <p:txBody>
          <a:bodyPr/>
          <a:lstStyle/>
          <a:p>
            <a:pPr eaLnBrk="1" fontAlgn="auto" hangingPunct="1">
              <a:spcAft>
                <a:spcPts val="0"/>
              </a:spcAft>
              <a:defRPr/>
            </a:pPr>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17411" name="Прямокутник 2"/>
          <p:cNvSpPr>
            <a:spLocks noChangeArrowheads="1"/>
          </p:cNvSpPr>
          <p:nvPr/>
        </p:nvSpPr>
        <p:spPr bwMode="auto">
          <a:xfrm>
            <a:off x="107950" y="6421438"/>
            <a:ext cx="16716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uk-UA">
                <a:latin typeface="Times New Roman" pitchFamily="18" charset="0"/>
                <a:cs typeface="Times New Roman" pitchFamily="18" charset="0"/>
              </a:rPr>
              <a:t>Сороколіт Н.С.</a:t>
            </a:r>
          </a:p>
        </p:txBody>
      </p:sp>
      <p:sp>
        <p:nvSpPr>
          <p:cNvPr id="17412" name="WordArt 4"/>
          <p:cNvSpPr>
            <a:spLocks noChangeArrowheads="1" noChangeShapeType="1" noTextEdit="1"/>
          </p:cNvSpPr>
          <p:nvPr/>
        </p:nvSpPr>
        <p:spPr bwMode="auto">
          <a:xfrm>
            <a:off x="2484438" y="764704"/>
            <a:ext cx="3619500" cy="3782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uk-UA" sz="3600" kern="10" dirty="0">
                <a:solidFill>
                  <a:srgbClr val="336699"/>
                </a:solidFill>
                <a:effectLst>
                  <a:outerShdw dist="45791" dir="2021404" algn="ctr" rotWithShape="0">
                    <a:srgbClr val="B2B2B2">
                      <a:alpha val="79999"/>
                    </a:srgbClr>
                  </a:outerShdw>
                </a:effectLst>
                <a:latin typeface="Times New Roman"/>
                <a:cs typeface="Times New Roman"/>
              </a:rPr>
              <a:t>Інноваційний урок</a:t>
            </a:r>
          </a:p>
        </p:txBody>
      </p:sp>
      <p:pic>
        <p:nvPicPr>
          <p:cNvPr id="17413" name="Picture 5" descr="DSC0545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1160463"/>
            <a:ext cx="4310063" cy="323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7" descr="DSC0545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60914" y="1125539"/>
            <a:ext cx="3840759" cy="2879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5" name="Picture 8" descr="DSC0546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60913" y="3738821"/>
            <a:ext cx="3838575"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6" name="Прямокутник 3"/>
          <p:cNvSpPr>
            <a:spLocks noChangeArrowheads="1"/>
          </p:cNvSpPr>
          <p:nvPr/>
        </p:nvSpPr>
        <p:spPr bwMode="auto">
          <a:xfrm>
            <a:off x="188913" y="4509120"/>
            <a:ext cx="4572000" cy="169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uk-UA" sz="2400" b="1" dirty="0"/>
              <a:t>Вікторія Ковпак </a:t>
            </a:r>
          </a:p>
          <a:p>
            <a:endParaRPr lang="uk-UA" sz="800" dirty="0"/>
          </a:p>
          <a:p>
            <a:r>
              <a:rPr lang="uk-UA" sz="2400" dirty="0"/>
              <a:t>Кіровоградська область</a:t>
            </a:r>
          </a:p>
          <a:p>
            <a:r>
              <a:rPr lang="uk-UA" sz="2400" dirty="0" err="1"/>
              <a:t>Користівська</a:t>
            </a:r>
            <a:r>
              <a:rPr lang="uk-UA" sz="2400" dirty="0"/>
              <a:t> ЗОШ </a:t>
            </a:r>
          </a:p>
          <a:p>
            <a:r>
              <a:rPr lang="uk-UA" sz="2400" dirty="0"/>
              <a:t>Олександрійського р-ну</a:t>
            </a:r>
          </a:p>
        </p:txBody>
      </p:sp>
      <p:sp>
        <p:nvSpPr>
          <p:cNvPr id="3" name="Місце для номера слайда 2"/>
          <p:cNvSpPr>
            <a:spLocks noGrp="1"/>
          </p:cNvSpPr>
          <p:nvPr>
            <p:ph type="sldNum" sz="quarter" idx="12"/>
          </p:nvPr>
        </p:nvSpPr>
        <p:spPr>
          <a:xfrm>
            <a:off x="8377661" y="6250246"/>
            <a:ext cx="762000" cy="365125"/>
          </a:xfrm>
        </p:spPr>
        <p:txBody>
          <a:bodyPr/>
          <a:lstStyle/>
          <a:p>
            <a:fld id="{764F593F-0D5B-4CF0-BEE2-6583C73E7271}" type="slidenum">
              <a:rPr lang="uk-UA" smtClean="0"/>
              <a:t>23</a:t>
            </a:fld>
            <a:endParaRPr lang="uk-UA" dirty="0"/>
          </a:p>
        </p:txBody>
      </p:sp>
    </p:spTree>
    <p:extLst>
      <p:ext uri="{BB962C8B-B14F-4D97-AF65-F5344CB8AC3E}">
        <p14:creationId xmlns:p14="http://schemas.microsoft.com/office/powerpoint/2010/main" val="40843329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a:extLst/>
        </p:spPr>
        <p:txBody>
          <a:bodyPr/>
          <a:lstStyle/>
          <a:p>
            <a:pPr eaLnBrk="1" fontAlgn="auto" hangingPunct="1">
              <a:spcAft>
                <a:spcPts val="0"/>
              </a:spcAft>
              <a:defRPr/>
            </a:pPr>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18435" name="Прямокутник 2"/>
          <p:cNvSpPr>
            <a:spLocks noChangeArrowheads="1"/>
          </p:cNvSpPr>
          <p:nvPr/>
        </p:nvSpPr>
        <p:spPr bwMode="auto">
          <a:xfrm>
            <a:off x="107950" y="6237288"/>
            <a:ext cx="16716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uk-UA">
                <a:latin typeface="Times New Roman" pitchFamily="18" charset="0"/>
                <a:cs typeface="Times New Roman" pitchFamily="18" charset="0"/>
              </a:rPr>
              <a:t>Сороколіт Н.С.</a:t>
            </a:r>
          </a:p>
        </p:txBody>
      </p:sp>
      <p:pic>
        <p:nvPicPr>
          <p:cNvPr id="18436" name="Picture 4" descr="DSC0547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525" y="2627313"/>
            <a:ext cx="4810125" cy="360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5" descr="DSC0548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39187" y="770370"/>
            <a:ext cx="3456755" cy="2590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Picture 6" descr="DSC0548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76819" y="3438937"/>
            <a:ext cx="3742517" cy="2804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9" name="Прямокутник 2"/>
          <p:cNvSpPr>
            <a:spLocks noChangeArrowheads="1"/>
          </p:cNvSpPr>
          <p:nvPr/>
        </p:nvSpPr>
        <p:spPr bwMode="auto">
          <a:xfrm>
            <a:off x="150813" y="765175"/>
            <a:ext cx="4572000"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uk-UA" sz="2400" b="1"/>
              <a:t>Віктор Войцеховський </a:t>
            </a:r>
          </a:p>
          <a:p>
            <a:r>
              <a:rPr lang="uk-UA" sz="2000" b="1"/>
              <a:t>Волинська область</a:t>
            </a:r>
          </a:p>
          <a:p>
            <a:r>
              <a:rPr lang="uk-UA" sz="2000" b="1"/>
              <a:t>Волинський обласний ліцей з посиленою військово-фізичною підготовкою м. Луцьк</a:t>
            </a:r>
            <a:endParaRPr lang="uk-UA" sz="2000"/>
          </a:p>
        </p:txBody>
      </p:sp>
      <p:sp>
        <p:nvSpPr>
          <p:cNvPr id="3" name="Місце для номера слайда 2"/>
          <p:cNvSpPr>
            <a:spLocks noGrp="1"/>
          </p:cNvSpPr>
          <p:nvPr>
            <p:ph type="sldNum" sz="quarter" idx="12"/>
          </p:nvPr>
        </p:nvSpPr>
        <p:spPr>
          <a:xfrm>
            <a:off x="8100392" y="6424612"/>
            <a:ext cx="762000" cy="365125"/>
          </a:xfrm>
        </p:spPr>
        <p:txBody>
          <a:bodyPr/>
          <a:lstStyle/>
          <a:p>
            <a:fld id="{764F593F-0D5B-4CF0-BEE2-6583C73E7271}" type="slidenum">
              <a:rPr lang="uk-UA" smtClean="0"/>
              <a:t>24</a:t>
            </a:fld>
            <a:endParaRPr lang="uk-UA" dirty="0"/>
          </a:p>
        </p:txBody>
      </p:sp>
    </p:spTree>
    <p:extLst>
      <p:ext uri="{BB962C8B-B14F-4D97-AF65-F5344CB8AC3E}">
        <p14:creationId xmlns:p14="http://schemas.microsoft.com/office/powerpoint/2010/main" val="34838329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a:extLst/>
        </p:spPr>
        <p:txBody>
          <a:bodyPr/>
          <a:lstStyle/>
          <a:p>
            <a:pPr eaLnBrk="1" fontAlgn="auto" hangingPunct="1">
              <a:spcAft>
                <a:spcPts val="0"/>
              </a:spcAft>
              <a:defRPr/>
            </a:pPr>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Боберсьеого</a:t>
            </a:r>
            <a:endParaRPr lang="uk-UA" sz="1600" dirty="0">
              <a:latin typeface="Times New Roman" pitchFamily="18" charset="0"/>
              <a:cs typeface="Times New Roman" pitchFamily="18" charset="0"/>
            </a:endParaRPr>
          </a:p>
        </p:txBody>
      </p:sp>
      <p:sp>
        <p:nvSpPr>
          <p:cNvPr id="19459" name="Прямокутник 2"/>
          <p:cNvSpPr>
            <a:spLocks noChangeArrowheads="1"/>
          </p:cNvSpPr>
          <p:nvPr/>
        </p:nvSpPr>
        <p:spPr bwMode="auto">
          <a:xfrm>
            <a:off x="107950" y="6237288"/>
            <a:ext cx="16716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uk-UA">
                <a:latin typeface="Times New Roman" pitchFamily="18" charset="0"/>
                <a:cs typeface="Times New Roman" pitchFamily="18" charset="0"/>
              </a:rPr>
              <a:t>Сороколіт Н.С.</a:t>
            </a:r>
          </a:p>
        </p:txBody>
      </p:sp>
      <p:pic>
        <p:nvPicPr>
          <p:cNvPr id="19460" name="Picture 4" descr="DSC0549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715963"/>
            <a:ext cx="3838575"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5" descr="DSC0549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7900" y="715963"/>
            <a:ext cx="3838575"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2" name="Picture 6" descr="DSC0548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2500" y="3860800"/>
            <a:ext cx="3838575"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3" name="Прямокутник 2"/>
          <p:cNvSpPr>
            <a:spLocks noChangeArrowheads="1"/>
          </p:cNvSpPr>
          <p:nvPr/>
        </p:nvSpPr>
        <p:spPr bwMode="auto">
          <a:xfrm>
            <a:off x="220663" y="4005263"/>
            <a:ext cx="2640012" cy="166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uk-UA" sz="2400" b="1"/>
              <a:t>Оксана Матюшко</a:t>
            </a:r>
          </a:p>
          <a:p>
            <a:endParaRPr lang="uk-UA" b="1"/>
          </a:p>
          <a:p>
            <a:r>
              <a:rPr lang="uk-UA" b="1"/>
              <a:t>Загальноосвітня </a:t>
            </a:r>
          </a:p>
          <a:p>
            <a:r>
              <a:rPr lang="uk-UA" b="1"/>
              <a:t>школа № 294 м. Києва</a:t>
            </a:r>
            <a:endParaRPr lang="uk-UA"/>
          </a:p>
        </p:txBody>
      </p:sp>
      <p:sp>
        <p:nvSpPr>
          <p:cNvPr id="3" name="Місце для номера слайда 2"/>
          <p:cNvSpPr>
            <a:spLocks noGrp="1"/>
          </p:cNvSpPr>
          <p:nvPr>
            <p:ph type="sldNum" sz="quarter" idx="12"/>
          </p:nvPr>
        </p:nvSpPr>
        <p:spPr/>
        <p:txBody>
          <a:bodyPr/>
          <a:lstStyle/>
          <a:p>
            <a:fld id="{764F593F-0D5B-4CF0-BEE2-6583C73E7271}" type="slidenum">
              <a:rPr lang="uk-UA" smtClean="0"/>
              <a:t>25</a:t>
            </a:fld>
            <a:endParaRPr lang="uk-UA"/>
          </a:p>
        </p:txBody>
      </p:sp>
    </p:spTree>
    <p:extLst>
      <p:ext uri="{BB962C8B-B14F-4D97-AF65-F5344CB8AC3E}">
        <p14:creationId xmlns:p14="http://schemas.microsoft.com/office/powerpoint/2010/main" val="34482842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a:extLst/>
        </p:spPr>
        <p:txBody>
          <a:bodyPr/>
          <a:lstStyle/>
          <a:p>
            <a:pPr eaLnBrk="1" fontAlgn="auto" hangingPunct="1">
              <a:spcAft>
                <a:spcPts val="0"/>
              </a:spcAft>
              <a:defRPr/>
            </a:pPr>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20483" name="Прямокутник 2"/>
          <p:cNvSpPr>
            <a:spLocks noChangeArrowheads="1"/>
          </p:cNvSpPr>
          <p:nvPr/>
        </p:nvSpPr>
        <p:spPr bwMode="auto">
          <a:xfrm>
            <a:off x="107950" y="6237288"/>
            <a:ext cx="16716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uk-UA">
                <a:latin typeface="Times New Roman" pitchFamily="18" charset="0"/>
                <a:cs typeface="Times New Roman" pitchFamily="18" charset="0"/>
              </a:rPr>
              <a:t>Сороколіт Н.С.</a:t>
            </a:r>
          </a:p>
        </p:txBody>
      </p:sp>
      <p:pic>
        <p:nvPicPr>
          <p:cNvPr id="20484" name="Picture 3" descr="DSC055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83634" y="764704"/>
            <a:ext cx="3186240" cy="238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4" descr="DSC0550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1793" y="764704"/>
            <a:ext cx="3407025" cy="2553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Picture 5" descr="DSC0550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2887" y="3675062"/>
            <a:ext cx="3416300" cy="256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Picture 6" descr="DSC0550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70136" y="3878673"/>
            <a:ext cx="3186240" cy="2390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8" name="Прямокутник 2"/>
          <p:cNvSpPr>
            <a:spLocks noChangeArrowheads="1"/>
          </p:cNvSpPr>
          <p:nvPr/>
        </p:nvSpPr>
        <p:spPr bwMode="auto">
          <a:xfrm>
            <a:off x="3059832" y="3040063"/>
            <a:ext cx="6000031"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uk-UA" sz="2400" b="1" dirty="0"/>
              <a:t>Людмила </a:t>
            </a:r>
            <a:r>
              <a:rPr lang="uk-UA" sz="2400" b="1" dirty="0" err="1" smtClean="0"/>
              <a:t>Резніченко</a:t>
            </a:r>
            <a:endParaRPr lang="uk-UA" sz="800" b="1" dirty="0"/>
          </a:p>
          <a:p>
            <a:pPr algn="ctr"/>
            <a:r>
              <a:rPr lang="uk-UA" dirty="0"/>
              <a:t>Сумська </a:t>
            </a:r>
            <a:r>
              <a:rPr lang="uk-UA" dirty="0" smtClean="0"/>
              <a:t>область </a:t>
            </a:r>
            <a:r>
              <a:rPr lang="ru-RU" dirty="0" err="1" smtClean="0"/>
              <a:t>Спеціалізована</a:t>
            </a:r>
            <a:r>
              <a:rPr lang="ru-RU" dirty="0" smtClean="0"/>
              <a:t>  </a:t>
            </a:r>
            <a:r>
              <a:rPr lang="ru-RU" dirty="0"/>
              <a:t>школа № 9 м. </a:t>
            </a:r>
            <a:r>
              <a:rPr lang="ru-RU" dirty="0" err="1"/>
              <a:t>Суми</a:t>
            </a:r>
            <a:endParaRPr lang="uk-UA" dirty="0"/>
          </a:p>
        </p:txBody>
      </p:sp>
      <p:sp>
        <p:nvSpPr>
          <p:cNvPr id="3" name="Місце для номера слайда 2"/>
          <p:cNvSpPr>
            <a:spLocks noGrp="1"/>
          </p:cNvSpPr>
          <p:nvPr>
            <p:ph type="sldNum" sz="quarter" idx="12"/>
          </p:nvPr>
        </p:nvSpPr>
        <p:spPr>
          <a:xfrm>
            <a:off x="8225944" y="6287871"/>
            <a:ext cx="762000" cy="365125"/>
          </a:xfrm>
        </p:spPr>
        <p:txBody>
          <a:bodyPr/>
          <a:lstStyle/>
          <a:p>
            <a:fld id="{764F593F-0D5B-4CF0-BEE2-6583C73E7271}" type="slidenum">
              <a:rPr lang="uk-UA" smtClean="0"/>
              <a:t>26</a:t>
            </a:fld>
            <a:endParaRPr lang="uk-UA" dirty="0"/>
          </a:p>
        </p:txBody>
      </p:sp>
    </p:spTree>
    <p:extLst>
      <p:ext uri="{BB962C8B-B14F-4D97-AF65-F5344CB8AC3E}">
        <p14:creationId xmlns:p14="http://schemas.microsoft.com/office/powerpoint/2010/main" val="19438786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a:extLst/>
        </p:spPr>
        <p:txBody>
          <a:bodyPr/>
          <a:lstStyle/>
          <a:p>
            <a:pPr eaLnBrk="1" fontAlgn="auto" hangingPunct="1">
              <a:spcAft>
                <a:spcPts val="0"/>
              </a:spcAft>
              <a:defRPr/>
            </a:pPr>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21507" name="Прямокутник 2"/>
          <p:cNvSpPr>
            <a:spLocks noChangeArrowheads="1"/>
          </p:cNvSpPr>
          <p:nvPr/>
        </p:nvSpPr>
        <p:spPr bwMode="auto">
          <a:xfrm>
            <a:off x="107950" y="6237288"/>
            <a:ext cx="16716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uk-UA">
                <a:latin typeface="Times New Roman" pitchFamily="18" charset="0"/>
                <a:cs typeface="Times New Roman" pitchFamily="18" charset="0"/>
              </a:rPr>
              <a:t>Сороколіт Н.С.</a:t>
            </a:r>
          </a:p>
        </p:txBody>
      </p:sp>
      <p:pic>
        <p:nvPicPr>
          <p:cNvPr id="21508" name="Picture 2" descr="DSC0550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513" y="765175"/>
            <a:ext cx="336232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3" descr="DSC055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388" y="3360738"/>
            <a:ext cx="3838575"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4" descr="DSC055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40200" y="765175"/>
            <a:ext cx="4824413" cy="361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1" name="Прямокутник 2"/>
          <p:cNvSpPr>
            <a:spLocks noChangeArrowheads="1"/>
          </p:cNvSpPr>
          <p:nvPr/>
        </p:nvSpPr>
        <p:spPr bwMode="auto">
          <a:xfrm>
            <a:off x="4386263" y="4581525"/>
            <a:ext cx="457200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uk-UA" sz="2400" b="1"/>
              <a:t>Василь Мороз </a:t>
            </a:r>
          </a:p>
          <a:p>
            <a:endParaRPr lang="uk-UA" sz="600"/>
          </a:p>
          <a:p>
            <a:r>
              <a:rPr lang="uk-UA" sz="2000"/>
              <a:t>Херсонська область</a:t>
            </a:r>
          </a:p>
          <a:p>
            <a:r>
              <a:rPr lang="ru-RU" sz="2000"/>
              <a:t>Спеціалізована  школа № 30 </a:t>
            </a:r>
          </a:p>
          <a:p>
            <a:r>
              <a:rPr lang="ru-RU" sz="2000"/>
              <a:t>м. Херсону</a:t>
            </a:r>
            <a:endParaRPr lang="uk-UA" sz="2000"/>
          </a:p>
        </p:txBody>
      </p:sp>
      <p:sp>
        <p:nvSpPr>
          <p:cNvPr id="3" name="Місце для номера слайда 2"/>
          <p:cNvSpPr>
            <a:spLocks noGrp="1"/>
          </p:cNvSpPr>
          <p:nvPr>
            <p:ph type="sldNum" sz="quarter" idx="12"/>
          </p:nvPr>
        </p:nvSpPr>
        <p:spPr>
          <a:xfrm>
            <a:off x="8196263" y="6422231"/>
            <a:ext cx="762000" cy="365125"/>
          </a:xfrm>
        </p:spPr>
        <p:txBody>
          <a:bodyPr/>
          <a:lstStyle/>
          <a:p>
            <a:fld id="{764F593F-0D5B-4CF0-BEE2-6583C73E7271}" type="slidenum">
              <a:rPr lang="uk-UA" smtClean="0"/>
              <a:t>27</a:t>
            </a:fld>
            <a:endParaRPr lang="uk-UA" dirty="0"/>
          </a:p>
        </p:txBody>
      </p:sp>
    </p:spTree>
    <p:extLst>
      <p:ext uri="{BB962C8B-B14F-4D97-AF65-F5344CB8AC3E}">
        <p14:creationId xmlns:p14="http://schemas.microsoft.com/office/powerpoint/2010/main" val="19306952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668" y="234405"/>
            <a:ext cx="8229600" cy="418058"/>
          </a:xfrm>
          <a:extLst/>
        </p:spPr>
        <p:txBody>
          <a:bodyPr/>
          <a:lstStyle/>
          <a:p>
            <a:pPr eaLnBrk="1" fontAlgn="auto" hangingPunct="1">
              <a:spcAft>
                <a:spcPts val="0"/>
              </a:spcAft>
              <a:defRPr/>
            </a:pPr>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22531" name="Прямокутник 2"/>
          <p:cNvSpPr>
            <a:spLocks noChangeArrowheads="1"/>
          </p:cNvSpPr>
          <p:nvPr/>
        </p:nvSpPr>
        <p:spPr bwMode="auto">
          <a:xfrm>
            <a:off x="107950" y="6237288"/>
            <a:ext cx="16716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uk-UA">
                <a:latin typeface="Times New Roman" pitchFamily="18" charset="0"/>
                <a:cs typeface="Times New Roman" pitchFamily="18" charset="0"/>
              </a:rPr>
              <a:t>Сороколіт Н.С.</a:t>
            </a:r>
          </a:p>
        </p:txBody>
      </p:sp>
      <p:sp>
        <p:nvSpPr>
          <p:cNvPr id="22532" name="WordArt 2"/>
          <p:cNvSpPr>
            <a:spLocks noChangeArrowheads="1" noChangeShapeType="1" noTextEdit="1"/>
          </p:cNvSpPr>
          <p:nvPr/>
        </p:nvSpPr>
        <p:spPr bwMode="auto">
          <a:xfrm>
            <a:off x="1258888" y="652463"/>
            <a:ext cx="5943600" cy="4381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uk-UA" sz="3600" kern="10" dirty="0">
                <a:solidFill>
                  <a:srgbClr val="336699"/>
                </a:solidFill>
                <a:effectLst>
                  <a:outerShdw dist="45791" dir="2021404" algn="ctr" rotWithShape="0">
                    <a:srgbClr val="B2B2B2">
                      <a:alpha val="79999"/>
                    </a:srgbClr>
                  </a:outerShdw>
                </a:effectLst>
                <a:latin typeface="Times New Roman"/>
                <a:cs typeface="Times New Roman"/>
              </a:rPr>
              <a:t>Урочисте закриття та нагородження</a:t>
            </a:r>
          </a:p>
        </p:txBody>
      </p:sp>
      <p:pic>
        <p:nvPicPr>
          <p:cNvPr id="22533" name="Picture 3" descr="DSC055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138" y="1196975"/>
            <a:ext cx="401955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Picture 5" descr="DSC0553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363" y="1090613"/>
            <a:ext cx="4081462" cy="305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Picture 4" descr="DSC0553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2500" y="1735138"/>
            <a:ext cx="24003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Picture 6" descr="DSC0554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900" y="4106863"/>
            <a:ext cx="2663825"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7" name="Picture 7" descr="DSC0554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24188" y="4165600"/>
            <a:ext cx="2414587" cy="216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8" name="Picture 8" descr="DSC0554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24538" y="4019550"/>
            <a:ext cx="2592387" cy="271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Місце для номера слайда 2"/>
          <p:cNvSpPr>
            <a:spLocks noGrp="1"/>
          </p:cNvSpPr>
          <p:nvPr>
            <p:ph type="sldNum" sz="quarter" idx="12"/>
          </p:nvPr>
        </p:nvSpPr>
        <p:spPr>
          <a:xfrm>
            <a:off x="8408105" y="6372225"/>
            <a:ext cx="762000" cy="365125"/>
          </a:xfrm>
        </p:spPr>
        <p:txBody>
          <a:bodyPr/>
          <a:lstStyle/>
          <a:p>
            <a:fld id="{764F593F-0D5B-4CF0-BEE2-6583C73E7271}" type="slidenum">
              <a:rPr lang="uk-UA" smtClean="0"/>
              <a:t>28</a:t>
            </a:fld>
            <a:endParaRPr lang="uk-UA" dirty="0"/>
          </a:p>
        </p:txBody>
      </p:sp>
    </p:spTree>
    <p:extLst>
      <p:ext uri="{BB962C8B-B14F-4D97-AF65-F5344CB8AC3E}">
        <p14:creationId xmlns:p14="http://schemas.microsoft.com/office/powerpoint/2010/main" val="13735531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a:extLst/>
        </p:spPr>
        <p:txBody>
          <a:bodyPr/>
          <a:lstStyle/>
          <a:p>
            <a:pPr eaLnBrk="1" fontAlgn="auto" hangingPunct="1">
              <a:spcAft>
                <a:spcPts val="0"/>
              </a:spcAft>
              <a:defRPr/>
            </a:pPr>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23555" name="Прямокутник 2"/>
          <p:cNvSpPr>
            <a:spLocks noChangeArrowheads="1"/>
          </p:cNvSpPr>
          <p:nvPr/>
        </p:nvSpPr>
        <p:spPr bwMode="auto">
          <a:xfrm>
            <a:off x="107950" y="6237288"/>
            <a:ext cx="16716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uk-UA">
                <a:latin typeface="Times New Roman" pitchFamily="18" charset="0"/>
                <a:cs typeface="Times New Roman" pitchFamily="18" charset="0"/>
              </a:rPr>
              <a:t>Сороколіт Н.С.</a:t>
            </a:r>
          </a:p>
        </p:txBody>
      </p:sp>
      <p:pic>
        <p:nvPicPr>
          <p:cNvPr id="23556" name="Picture 2" descr="DSC0554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1052513"/>
            <a:ext cx="342900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3" descr="DSC0554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0563" y="1052513"/>
            <a:ext cx="3838575"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4" descr="DSC0554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93938" y="3368675"/>
            <a:ext cx="4176712" cy="313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9" name="Прямокутник 2"/>
          <p:cNvSpPr>
            <a:spLocks noChangeArrowheads="1"/>
          </p:cNvSpPr>
          <p:nvPr/>
        </p:nvSpPr>
        <p:spPr bwMode="auto">
          <a:xfrm>
            <a:off x="114300" y="4149725"/>
            <a:ext cx="2306638"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uk-UA" sz="2400" b="1"/>
              <a:t>Василь Мороз</a:t>
            </a:r>
          </a:p>
          <a:p>
            <a:r>
              <a:rPr lang="uk-UA" sz="2400"/>
              <a:t>абсолютний </a:t>
            </a:r>
          </a:p>
          <a:p>
            <a:r>
              <a:rPr lang="uk-UA" sz="2400"/>
              <a:t>Переможець</a:t>
            </a:r>
          </a:p>
          <a:p>
            <a:r>
              <a:rPr lang="uk-UA" sz="2400"/>
              <a:t>конкурсу  </a:t>
            </a:r>
          </a:p>
        </p:txBody>
      </p:sp>
      <p:sp>
        <p:nvSpPr>
          <p:cNvPr id="23560" name="Прямокутник 3"/>
          <p:cNvSpPr>
            <a:spLocks noChangeArrowheads="1"/>
          </p:cNvSpPr>
          <p:nvPr/>
        </p:nvSpPr>
        <p:spPr bwMode="auto">
          <a:xfrm>
            <a:off x="6526213" y="4057650"/>
            <a:ext cx="253365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uk-UA" b="1"/>
              <a:t>Віктор </a:t>
            </a:r>
          </a:p>
          <a:p>
            <a:pPr algn="ctr"/>
            <a:r>
              <a:rPr lang="uk-UA" b="1"/>
              <a:t>Войцеховський</a:t>
            </a:r>
          </a:p>
          <a:p>
            <a:pPr algn="ctr"/>
            <a:r>
              <a:rPr lang="uk-UA"/>
              <a:t>переможець у номінації «Кращий інноваційний урок фізичної культури» </a:t>
            </a:r>
            <a:r>
              <a:rPr lang="uk-UA" b="1"/>
              <a:t> </a:t>
            </a:r>
          </a:p>
        </p:txBody>
      </p:sp>
      <p:sp>
        <p:nvSpPr>
          <p:cNvPr id="3" name="Місце для номера слайда 2"/>
          <p:cNvSpPr>
            <a:spLocks noGrp="1"/>
          </p:cNvSpPr>
          <p:nvPr>
            <p:ph type="sldNum" sz="quarter" idx="12"/>
          </p:nvPr>
        </p:nvSpPr>
        <p:spPr/>
        <p:txBody>
          <a:bodyPr/>
          <a:lstStyle/>
          <a:p>
            <a:fld id="{764F593F-0D5B-4CF0-BEE2-6583C73E7271}" type="slidenum">
              <a:rPr lang="uk-UA" smtClean="0"/>
              <a:t>29</a:t>
            </a:fld>
            <a:endParaRPr lang="uk-UA"/>
          </a:p>
        </p:txBody>
      </p:sp>
    </p:spTree>
    <p:extLst>
      <p:ext uri="{BB962C8B-B14F-4D97-AF65-F5344CB8AC3E}">
        <p14:creationId xmlns:p14="http://schemas.microsoft.com/office/powerpoint/2010/main" val="36323480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a:bodyPr>
          <a:lstStyle/>
          <a:p>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8" name="Прямокутник 7"/>
          <p:cNvSpPr/>
          <p:nvPr/>
        </p:nvSpPr>
        <p:spPr>
          <a:xfrm>
            <a:off x="179512" y="6309320"/>
            <a:ext cx="1619672" cy="369332"/>
          </a:xfrm>
          <a:prstGeom prst="rect">
            <a:avLst/>
          </a:prstGeom>
        </p:spPr>
        <p:txBody>
          <a:bodyPr wrap="square">
            <a:spAutoFit/>
          </a:bodyPr>
          <a:lstStyle/>
          <a:p>
            <a:r>
              <a:rPr lang="uk-UA" dirty="0" err="1" smtClean="0">
                <a:latin typeface="Times New Roman" pitchFamily="18" charset="0"/>
                <a:cs typeface="Times New Roman" pitchFamily="18" charset="0"/>
              </a:rPr>
              <a:t>Сороколіт</a:t>
            </a:r>
            <a:r>
              <a:rPr lang="uk-UA" dirty="0" smtClean="0">
                <a:latin typeface="Times New Roman" pitchFamily="18" charset="0"/>
                <a:cs typeface="Times New Roman" pitchFamily="18" charset="0"/>
              </a:rPr>
              <a:t> Н.С</a:t>
            </a:r>
            <a:endParaRPr lang="uk-UA" dirty="0">
              <a:latin typeface="Times New Roman" pitchFamily="18" charset="0"/>
              <a:cs typeface="Times New Roman" pitchFamily="18" charset="0"/>
            </a:endParaRPr>
          </a:p>
        </p:txBody>
      </p:sp>
      <p:sp>
        <p:nvSpPr>
          <p:cNvPr id="3" name="Прямокутник 2"/>
          <p:cNvSpPr/>
          <p:nvPr/>
        </p:nvSpPr>
        <p:spPr>
          <a:xfrm>
            <a:off x="1196409" y="692696"/>
            <a:ext cx="6682150" cy="1446550"/>
          </a:xfrm>
          <a:prstGeom prst="rect">
            <a:avLst/>
          </a:prstGeom>
          <a:noFill/>
        </p:spPr>
        <p:txBody>
          <a:bodyPr wrap="none" lIns="91440" tIns="45720" rIns="91440" bIns="45720">
            <a:spAutoFit/>
          </a:bodyPr>
          <a:lstStyle/>
          <a:p>
            <a:pPr algn="ctr"/>
            <a:r>
              <a:rPr lang="uk-UA" sz="44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Нормативне </a:t>
            </a:r>
            <a:r>
              <a:rPr lang="uk-UA" sz="4400" b="1" cap="none" spc="0"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підгрунтя</a:t>
            </a:r>
            <a:r>
              <a:rPr lang="uk-UA" sz="44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p>
          <a:p>
            <a:pPr algn="ctr"/>
            <a:r>
              <a:rPr lang="uk-UA" sz="44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для проведення конкурсу</a:t>
            </a:r>
            <a:endParaRPr lang="uk-UA" sz="44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4" name="Прямокутник 3"/>
          <p:cNvSpPr/>
          <p:nvPr/>
        </p:nvSpPr>
        <p:spPr>
          <a:xfrm>
            <a:off x="179512" y="2155272"/>
            <a:ext cx="8784976" cy="3970318"/>
          </a:xfrm>
          <a:prstGeom prst="rect">
            <a:avLst/>
          </a:prstGeom>
        </p:spPr>
        <p:txBody>
          <a:bodyPr wrap="square">
            <a:spAutoFit/>
          </a:bodyPr>
          <a:lstStyle/>
          <a:p>
            <a:pPr marL="285750" lvl="0" indent="-285750">
              <a:buFont typeface="Wingdings" pitchFamily="2" charset="2"/>
              <a:buChar char="v"/>
            </a:pPr>
            <a:r>
              <a:rPr lang="uk-UA" sz="2800" dirty="0" smtClean="0"/>
              <a:t>Указ </a:t>
            </a:r>
            <a:r>
              <a:rPr lang="uk-UA" sz="2800" dirty="0"/>
              <a:t>Президента України від 04.07.2005 № 1013 «Про невідкладні заходи щодо забезпечення функціонування та розвитку освіти в Україні»;</a:t>
            </a:r>
          </a:p>
          <a:p>
            <a:pPr marL="285750" lvl="0" indent="-285750">
              <a:buFont typeface="Wingdings" pitchFamily="2" charset="2"/>
              <a:buChar char="v"/>
            </a:pPr>
            <a:r>
              <a:rPr lang="uk-UA" sz="2800" dirty="0" smtClean="0"/>
              <a:t>Указ Президента України від </a:t>
            </a:r>
            <a:r>
              <a:rPr lang="uk-UA" sz="2800" dirty="0"/>
              <a:t>30.09.2010 № 926 «Про заходи щодо забезпечення пріоритетного розвитку освіти в Україні»;</a:t>
            </a:r>
          </a:p>
          <a:p>
            <a:pPr marL="285750" lvl="0" indent="-285750">
              <a:buFont typeface="Wingdings" pitchFamily="2" charset="2"/>
              <a:buChar char="v"/>
            </a:pPr>
            <a:r>
              <a:rPr lang="uk-UA" sz="2800" dirty="0"/>
              <a:t>Положення про </a:t>
            </a:r>
            <a:r>
              <a:rPr lang="uk-UA" sz="2800" dirty="0" smtClean="0"/>
              <a:t>Конкурс Міністерства освіти  </a:t>
            </a:r>
            <a:r>
              <a:rPr lang="uk-UA" sz="2800" dirty="0"/>
              <a:t>і науки, молоді та спорту України, затвердженого Указом Президента України від 08.04.2011 р. № 410.</a:t>
            </a:r>
          </a:p>
        </p:txBody>
      </p:sp>
      <p:sp>
        <p:nvSpPr>
          <p:cNvPr id="5" name="Місце для номера слайда 4"/>
          <p:cNvSpPr>
            <a:spLocks noGrp="1"/>
          </p:cNvSpPr>
          <p:nvPr>
            <p:ph type="sldNum" sz="quarter" idx="12"/>
          </p:nvPr>
        </p:nvSpPr>
        <p:spPr>
          <a:xfrm>
            <a:off x="8167527" y="6338710"/>
            <a:ext cx="762000" cy="365125"/>
          </a:xfrm>
        </p:spPr>
        <p:txBody>
          <a:bodyPr/>
          <a:lstStyle/>
          <a:p>
            <a:fld id="{764F593F-0D5B-4CF0-BEE2-6583C73E7271}" type="slidenum">
              <a:rPr lang="uk-UA" smtClean="0"/>
              <a:t>3</a:t>
            </a:fld>
            <a:endParaRPr lang="uk-UA" dirty="0"/>
          </a:p>
        </p:txBody>
      </p:sp>
    </p:spTree>
    <p:extLst>
      <p:ext uri="{BB962C8B-B14F-4D97-AF65-F5344CB8AC3E}">
        <p14:creationId xmlns:p14="http://schemas.microsoft.com/office/powerpoint/2010/main" val="12374395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a:bodyPr>
          <a:lstStyle/>
          <a:p>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8" name="Прямокутник 7"/>
          <p:cNvSpPr/>
          <p:nvPr/>
        </p:nvSpPr>
        <p:spPr>
          <a:xfrm>
            <a:off x="179512" y="6309320"/>
            <a:ext cx="1619672" cy="369332"/>
          </a:xfrm>
          <a:prstGeom prst="rect">
            <a:avLst/>
          </a:prstGeom>
        </p:spPr>
        <p:txBody>
          <a:bodyPr wrap="square">
            <a:spAutoFit/>
          </a:bodyPr>
          <a:lstStyle/>
          <a:p>
            <a:r>
              <a:rPr lang="uk-UA" dirty="0" err="1" smtClean="0">
                <a:latin typeface="Times New Roman" pitchFamily="18" charset="0"/>
                <a:cs typeface="Times New Roman" pitchFamily="18" charset="0"/>
              </a:rPr>
              <a:t>Сороколіт</a:t>
            </a:r>
            <a:r>
              <a:rPr lang="uk-UA" dirty="0" smtClean="0">
                <a:latin typeface="Times New Roman" pitchFamily="18" charset="0"/>
                <a:cs typeface="Times New Roman" pitchFamily="18" charset="0"/>
              </a:rPr>
              <a:t> Н.С</a:t>
            </a:r>
            <a:endParaRPr lang="uk-UA" dirty="0">
              <a:latin typeface="Times New Roman" pitchFamily="18" charset="0"/>
              <a:cs typeface="Times New Roman" pitchFamily="18" charset="0"/>
            </a:endParaRPr>
          </a:p>
        </p:txBody>
      </p:sp>
      <p:sp>
        <p:nvSpPr>
          <p:cNvPr id="3" name="Прямокутник 2"/>
          <p:cNvSpPr/>
          <p:nvPr/>
        </p:nvSpPr>
        <p:spPr>
          <a:xfrm>
            <a:off x="208112" y="836712"/>
            <a:ext cx="8568952" cy="5693866"/>
          </a:xfrm>
          <a:prstGeom prst="rect">
            <a:avLst/>
          </a:prstGeom>
        </p:spPr>
        <p:txBody>
          <a:bodyPr wrap="square">
            <a:spAutoFit/>
          </a:bodyPr>
          <a:lstStyle/>
          <a:p>
            <a:pPr lvl="0" algn="ctr"/>
            <a:r>
              <a:rPr lang="uk-UA" sz="2200" dirty="0" smtClean="0"/>
              <a:t>Література</a:t>
            </a:r>
          </a:p>
          <a:p>
            <a:pPr marL="457200" lvl="0" indent="-457200">
              <a:buFont typeface="+mj-lt"/>
              <a:buAutoNum type="arabicPeriod"/>
            </a:pPr>
            <a:r>
              <a:rPr lang="uk-UA" dirty="0" err="1" smtClean="0"/>
              <a:t>Моїсеєв</a:t>
            </a:r>
            <a:r>
              <a:rPr lang="uk-UA" dirty="0" smtClean="0"/>
              <a:t> С.О</a:t>
            </a:r>
            <a:r>
              <a:rPr lang="uk-UA" dirty="0"/>
              <a:t>. Професійна майстерність учителя фізичної культури у вимірі фахових конкурсів // Фізичне виховання в школі № 6, 2011. </a:t>
            </a:r>
          </a:p>
          <a:p>
            <a:pPr marL="457200" lvl="0" indent="-457200">
              <a:buFont typeface="+mj-lt"/>
              <a:buAutoNum type="arabicPeriod"/>
            </a:pPr>
            <a:r>
              <a:rPr lang="uk-UA" dirty="0"/>
              <a:t>Наказ Міністерства освіти і науки, молоді та спорту України від 07.11.2011 № 1265 «Про проведення Всеукраїнського конкурсу «Учитель року – 2012</a:t>
            </a:r>
          </a:p>
          <a:p>
            <a:pPr marL="457200" lvl="0" indent="-457200">
              <a:buFont typeface="+mj-lt"/>
              <a:buAutoNum type="arabicPeriod"/>
            </a:pPr>
            <a:r>
              <a:rPr lang="uk-UA" dirty="0"/>
              <a:t>Положення про проведення Всеукраїнського конкурсу «Учитель року»</a:t>
            </a:r>
          </a:p>
          <a:p>
            <a:pPr marL="457200" lvl="0" indent="-457200">
              <a:buFont typeface="+mj-lt"/>
              <a:buAutoNum type="arabicPeriod"/>
            </a:pPr>
            <a:r>
              <a:rPr lang="uk-UA" dirty="0"/>
              <a:t>Указ Президента України від 29 червня 1995 року № 489 «Про Всеукраїнський конкурс «Учитель року</a:t>
            </a:r>
            <a:r>
              <a:rPr lang="uk-UA" dirty="0" smtClean="0"/>
              <a:t>».</a:t>
            </a:r>
          </a:p>
          <a:p>
            <a:pPr marL="457200" lvl="0" indent="-457200">
              <a:buFont typeface="+mj-lt"/>
              <a:buAutoNum type="arabicPeriod"/>
            </a:pPr>
            <a:r>
              <a:rPr lang="en-US" dirty="0" err="1"/>
              <a:t>Sorokolit</a:t>
            </a:r>
            <a:r>
              <a:rPr lang="en-US" dirty="0"/>
              <a:t> N. Influence of current </a:t>
            </a:r>
            <a:r>
              <a:rPr lang="en-US" dirty="0" err="1"/>
              <a:t>fhysical</a:t>
            </a:r>
            <a:r>
              <a:rPr lang="en-US" dirty="0"/>
              <a:t> education variable modules curriculum on speed indicators development among 5th- 9th grades schoolchildren / Natalia </a:t>
            </a:r>
            <a:r>
              <a:rPr lang="en-US" dirty="0" err="1"/>
              <a:t>Sorokolit</a:t>
            </a:r>
            <a:r>
              <a:rPr lang="en-US" dirty="0"/>
              <a:t> // </a:t>
            </a:r>
            <a:r>
              <a:rPr lang="en-US" dirty="0" err="1"/>
              <a:t>Nauka</a:t>
            </a:r>
            <a:r>
              <a:rPr lang="en-US" dirty="0"/>
              <a:t> </a:t>
            </a:r>
            <a:r>
              <a:rPr lang="en-US" dirty="0" err="1"/>
              <a:t>i</a:t>
            </a:r>
            <a:r>
              <a:rPr lang="en-US" dirty="0"/>
              <a:t> </a:t>
            </a:r>
            <a:r>
              <a:rPr lang="en-US" dirty="0" err="1"/>
              <a:t>Studia</a:t>
            </a:r>
            <a:r>
              <a:rPr lang="en-US" dirty="0"/>
              <a:t>. - 2014. - Nr 15(125). - S. 61 - 67</a:t>
            </a:r>
            <a:r>
              <a:rPr lang="en-US" dirty="0" smtClean="0"/>
              <a:t>.</a:t>
            </a:r>
            <a:endParaRPr lang="uk-UA" dirty="0" smtClean="0"/>
          </a:p>
          <a:p>
            <a:pPr marL="457200" indent="-457200">
              <a:buFont typeface="+mj-lt"/>
              <a:buAutoNum type="arabicPeriod"/>
            </a:pPr>
            <a:r>
              <a:rPr lang="en-US" dirty="0"/>
              <a:t>Improvement of 5-9th Grades Schoolchildren Physical Education in Ukraine by Using Variable Modules Curriculum / </a:t>
            </a:r>
            <a:r>
              <a:rPr lang="en-US" dirty="0" err="1"/>
              <a:t>Nataliya</a:t>
            </a:r>
            <a:r>
              <a:rPr lang="en-US" dirty="0"/>
              <a:t> </a:t>
            </a:r>
            <a:r>
              <a:rPr lang="en-US" dirty="0" err="1"/>
              <a:t>Sorokolit</a:t>
            </a:r>
            <a:r>
              <a:rPr lang="en-US" dirty="0"/>
              <a:t>, </a:t>
            </a:r>
            <a:r>
              <a:rPr lang="en-US" dirty="0" err="1"/>
              <a:t>Olena</a:t>
            </a:r>
            <a:r>
              <a:rPr lang="en-US" dirty="0"/>
              <a:t> </a:t>
            </a:r>
            <a:r>
              <a:rPr lang="en-US" dirty="0" err="1"/>
              <a:t>Shyyan</a:t>
            </a:r>
            <a:r>
              <a:rPr lang="en-US" dirty="0"/>
              <a:t>, </a:t>
            </a:r>
            <a:r>
              <a:rPr lang="en-US" dirty="0" err="1"/>
              <a:t>Mykola</a:t>
            </a:r>
            <a:r>
              <a:rPr lang="en-US" dirty="0"/>
              <a:t> </a:t>
            </a:r>
            <a:r>
              <a:rPr lang="en-US" dirty="0" err="1"/>
              <a:t>Lukjanchenko</a:t>
            </a:r>
            <a:r>
              <a:rPr lang="en-US" dirty="0"/>
              <a:t>, </a:t>
            </a:r>
            <a:r>
              <a:rPr lang="en-US" dirty="0" err="1"/>
              <a:t>Iryna</a:t>
            </a:r>
            <a:r>
              <a:rPr lang="en-US" dirty="0"/>
              <a:t> </a:t>
            </a:r>
            <a:r>
              <a:rPr lang="en-US" dirty="0" err="1"/>
              <a:t>Turchyk</a:t>
            </a:r>
            <a:r>
              <a:rPr lang="en-US" dirty="0"/>
              <a:t> // Journal of Physical Education and Sport. - 2017. - Vol. 17, suppl. is. 4. - P. 2110 - 2115. </a:t>
            </a:r>
            <a:endParaRPr lang="uk-UA" dirty="0"/>
          </a:p>
          <a:p>
            <a:pPr marL="457200" indent="-457200">
              <a:buFont typeface="+mj-lt"/>
              <a:buAutoNum type="arabicPeriod"/>
            </a:pPr>
            <a:r>
              <a:rPr lang="en-US" dirty="0"/>
              <a:t>Health complaints and well-being complaints among secondary school children / </a:t>
            </a:r>
            <a:r>
              <a:rPr lang="en-US" dirty="0" err="1"/>
              <a:t>Ivanna</a:t>
            </a:r>
            <a:r>
              <a:rPr lang="en-US" dirty="0"/>
              <a:t> </a:t>
            </a:r>
            <a:r>
              <a:rPr lang="en-US" dirty="0" err="1"/>
              <a:t>Bodnar</a:t>
            </a:r>
            <a:r>
              <a:rPr lang="en-US" dirty="0"/>
              <a:t>, </a:t>
            </a:r>
            <a:r>
              <a:rPr lang="en-US" dirty="0" err="1"/>
              <a:t>Yurii</a:t>
            </a:r>
            <a:r>
              <a:rPr lang="en-US" dirty="0"/>
              <a:t> </a:t>
            </a:r>
            <a:r>
              <a:rPr lang="en-US" dirty="0" err="1"/>
              <a:t>Petryshyn</a:t>
            </a:r>
            <a:r>
              <a:rPr lang="en-US" dirty="0"/>
              <a:t>, </a:t>
            </a:r>
            <a:r>
              <a:rPr lang="en-US" dirty="0" err="1"/>
              <a:t>Alla</a:t>
            </a:r>
            <a:r>
              <a:rPr lang="en-US" dirty="0"/>
              <a:t> </a:t>
            </a:r>
            <a:r>
              <a:rPr lang="en-US" dirty="0" err="1"/>
              <a:t>Solovei</a:t>
            </a:r>
            <a:r>
              <a:rPr lang="en-US" dirty="0"/>
              <a:t>, Olga </a:t>
            </a:r>
            <a:r>
              <a:rPr lang="en-US" dirty="0" err="1"/>
              <a:t>Rymar</a:t>
            </a:r>
            <a:r>
              <a:rPr lang="en-US" dirty="0"/>
              <a:t>, Igor </a:t>
            </a:r>
            <a:r>
              <a:rPr lang="en-US" dirty="0" err="1"/>
              <a:t>Lapychak</a:t>
            </a:r>
            <a:r>
              <a:rPr lang="en-US" dirty="0"/>
              <a:t>, </a:t>
            </a:r>
            <a:r>
              <a:rPr lang="en-US" dirty="0" err="1"/>
              <a:t>Ulyana</a:t>
            </a:r>
            <a:r>
              <a:rPr lang="en-US" dirty="0"/>
              <a:t> </a:t>
            </a:r>
            <a:r>
              <a:rPr lang="en-US" dirty="0" err="1"/>
              <a:t>Shevtsiv</a:t>
            </a:r>
            <a:r>
              <a:rPr lang="en-US" dirty="0"/>
              <a:t>, Mariana </a:t>
            </a:r>
            <a:r>
              <a:rPr lang="en-US" dirty="0" err="1"/>
              <a:t>Ripak</a:t>
            </a:r>
            <a:r>
              <a:rPr lang="en-US" dirty="0"/>
              <a:t>, Marta </a:t>
            </a:r>
            <a:r>
              <a:rPr lang="en-US" dirty="0" err="1"/>
              <a:t>Yaroshyk</a:t>
            </a:r>
            <a:r>
              <a:rPr lang="en-US" dirty="0"/>
              <a:t>, Natalya </a:t>
            </a:r>
            <a:r>
              <a:rPr lang="en-US" dirty="0" err="1"/>
              <a:t>Sorokolit</a:t>
            </a:r>
            <a:r>
              <a:rPr lang="en-US" dirty="0"/>
              <a:t> // Journal of physical education and sport. - 2016. - Vol. 16, is. 3. - P. 905 - 909.</a:t>
            </a:r>
            <a:endParaRPr lang="uk-UA" dirty="0">
              <a:latin typeface="Palatino Linotype" pitchFamily="18" charset="0"/>
            </a:endParaRPr>
          </a:p>
          <a:p>
            <a:pPr marL="457200" lvl="0" indent="-457200">
              <a:buFont typeface="+mj-lt"/>
              <a:buAutoNum type="arabicPeriod"/>
            </a:pPr>
            <a:endParaRPr lang="uk-UA" dirty="0"/>
          </a:p>
        </p:txBody>
      </p:sp>
      <p:sp>
        <p:nvSpPr>
          <p:cNvPr id="4" name="Місце для номера слайда 3"/>
          <p:cNvSpPr>
            <a:spLocks noGrp="1"/>
          </p:cNvSpPr>
          <p:nvPr>
            <p:ph type="sldNum" sz="quarter" idx="12"/>
          </p:nvPr>
        </p:nvSpPr>
        <p:spPr>
          <a:xfrm>
            <a:off x="8244408" y="6348015"/>
            <a:ext cx="762000" cy="365125"/>
          </a:xfrm>
        </p:spPr>
        <p:txBody>
          <a:bodyPr/>
          <a:lstStyle/>
          <a:p>
            <a:fld id="{764F593F-0D5B-4CF0-BEE2-6583C73E7271}" type="slidenum">
              <a:rPr lang="uk-UA" smtClean="0"/>
              <a:t>30</a:t>
            </a:fld>
            <a:endParaRPr lang="uk-UA" dirty="0"/>
          </a:p>
        </p:txBody>
      </p:sp>
    </p:spTree>
    <p:extLst>
      <p:ext uri="{BB962C8B-B14F-4D97-AF65-F5344CB8AC3E}">
        <p14:creationId xmlns:p14="http://schemas.microsoft.com/office/powerpoint/2010/main" val="30001701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a:bodyPr>
          <a:lstStyle/>
          <a:p>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8" name="Прямокутник 7"/>
          <p:cNvSpPr/>
          <p:nvPr/>
        </p:nvSpPr>
        <p:spPr>
          <a:xfrm>
            <a:off x="179512" y="6309320"/>
            <a:ext cx="1619672" cy="369332"/>
          </a:xfrm>
          <a:prstGeom prst="rect">
            <a:avLst/>
          </a:prstGeom>
        </p:spPr>
        <p:txBody>
          <a:bodyPr wrap="square">
            <a:spAutoFit/>
          </a:bodyPr>
          <a:lstStyle/>
          <a:p>
            <a:r>
              <a:rPr lang="uk-UA" dirty="0" err="1" smtClean="0">
                <a:latin typeface="Times New Roman" pitchFamily="18" charset="0"/>
                <a:cs typeface="Times New Roman" pitchFamily="18" charset="0"/>
              </a:rPr>
              <a:t>Сороколіт</a:t>
            </a:r>
            <a:r>
              <a:rPr lang="uk-UA" dirty="0" smtClean="0">
                <a:latin typeface="Times New Roman" pitchFamily="18" charset="0"/>
                <a:cs typeface="Times New Roman" pitchFamily="18" charset="0"/>
              </a:rPr>
              <a:t> Н.С</a:t>
            </a:r>
            <a:endParaRPr lang="uk-UA" dirty="0">
              <a:latin typeface="Times New Roman" pitchFamily="18" charset="0"/>
              <a:cs typeface="Times New Roman" pitchFamily="18" charset="0"/>
            </a:endParaRPr>
          </a:p>
        </p:txBody>
      </p:sp>
      <p:sp>
        <p:nvSpPr>
          <p:cNvPr id="3" name="Місце для номера слайда 2"/>
          <p:cNvSpPr>
            <a:spLocks noGrp="1"/>
          </p:cNvSpPr>
          <p:nvPr>
            <p:ph type="sldNum" sz="quarter" idx="12"/>
          </p:nvPr>
        </p:nvSpPr>
        <p:spPr/>
        <p:txBody>
          <a:bodyPr/>
          <a:lstStyle/>
          <a:p>
            <a:fld id="{764F593F-0D5B-4CF0-BEE2-6583C73E7271}" type="slidenum">
              <a:rPr lang="uk-UA" smtClean="0"/>
              <a:t>31</a:t>
            </a:fld>
            <a:endParaRPr lang="uk-UA"/>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7121" y="1052736"/>
            <a:ext cx="3170783" cy="2273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1115428"/>
            <a:ext cx="4071990" cy="2148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116" y="3475736"/>
            <a:ext cx="2510135" cy="2695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кутник 3"/>
          <p:cNvSpPr/>
          <p:nvPr/>
        </p:nvSpPr>
        <p:spPr>
          <a:xfrm>
            <a:off x="3158075" y="3647233"/>
            <a:ext cx="5229124"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uk-UA"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Дякую за увагу!</a:t>
            </a:r>
            <a:endParaRPr lang="uk-UA"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30001701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a:bodyPr>
          <a:lstStyle/>
          <a:p>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8" name="Прямокутник 7"/>
          <p:cNvSpPr/>
          <p:nvPr/>
        </p:nvSpPr>
        <p:spPr>
          <a:xfrm>
            <a:off x="179512" y="6309320"/>
            <a:ext cx="1619672" cy="369332"/>
          </a:xfrm>
          <a:prstGeom prst="rect">
            <a:avLst/>
          </a:prstGeom>
        </p:spPr>
        <p:txBody>
          <a:bodyPr wrap="square">
            <a:spAutoFit/>
          </a:bodyPr>
          <a:lstStyle/>
          <a:p>
            <a:r>
              <a:rPr lang="uk-UA" dirty="0" err="1" smtClean="0">
                <a:latin typeface="Times New Roman" pitchFamily="18" charset="0"/>
                <a:cs typeface="Times New Roman" pitchFamily="18" charset="0"/>
              </a:rPr>
              <a:t>Сороколіт</a:t>
            </a:r>
            <a:r>
              <a:rPr lang="uk-UA" dirty="0" smtClean="0">
                <a:latin typeface="Times New Roman" pitchFamily="18" charset="0"/>
                <a:cs typeface="Times New Roman" pitchFamily="18" charset="0"/>
              </a:rPr>
              <a:t> Н.С</a:t>
            </a:r>
            <a:endParaRPr lang="uk-UA" dirty="0">
              <a:latin typeface="Times New Roman" pitchFamily="18" charset="0"/>
              <a:cs typeface="Times New Roman" pitchFamily="18" charset="0"/>
            </a:endParaRPr>
          </a:p>
        </p:txBody>
      </p:sp>
      <p:sp>
        <p:nvSpPr>
          <p:cNvPr id="5" name="Прямокутник 4"/>
          <p:cNvSpPr/>
          <p:nvPr/>
        </p:nvSpPr>
        <p:spPr>
          <a:xfrm>
            <a:off x="414086" y="734050"/>
            <a:ext cx="8218071" cy="1015663"/>
          </a:xfrm>
          <a:prstGeom prst="rect">
            <a:avLst/>
          </a:prstGeom>
          <a:solidFill>
            <a:schemeClr val="accent1">
              <a:lumMod val="20000"/>
              <a:lumOff val="80000"/>
            </a:schemeClr>
          </a:solidFill>
          <a:ln>
            <a:solidFill>
              <a:schemeClr val="accent1">
                <a:lumMod val="50000"/>
              </a:schemeClr>
            </a:solidFill>
          </a:ln>
        </p:spPr>
        <p:txBody>
          <a:bodyPr wrap="square" lIns="91440" tIns="45720" rIns="91440" bIns="45720">
            <a:spAutoFit/>
          </a:bodyPr>
          <a:lstStyle/>
          <a:p>
            <a:pPr algn="ctr"/>
            <a:r>
              <a:rPr lang="uk-UA" sz="3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Структура Положення про проведення Конкурсу </a:t>
            </a:r>
            <a:endParaRPr lang="uk-UA" sz="3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Прямокутник 5"/>
          <p:cNvSpPr/>
          <p:nvPr/>
        </p:nvSpPr>
        <p:spPr>
          <a:xfrm>
            <a:off x="395536" y="2060848"/>
            <a:ext cx="3600400" cy="64807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200" dirty="0">
                <a:solidFill>
                  <a:schemeClr val="accent1">
                    <a:lumMod val="50000"/>
                  </a:schemeClr>
                </a:solidFill>
              </a:rPr>
              <a:t>Загальні положення</a:t>
            </a:r>
          </a:p>
        </p:txBody>
      </p:sp>
      <p:sp>
        <p:nvSpPr>
          <p:cNvPr id="9" name="Прямокутник 8"/>
          <p:cNvSpPr/>
          <p:nvPr/>
        </p:nvSpPr>
        <p:spPr>
          <a:xfrm>
            <a:off x="395536" y="2954288"/>
            <a:ext cx="3600400" cy="64807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200" dirty="0">
                <a:solidFill>
                  <a:schemeClr val="accent1">
                    <a:lumMod val="50000"/>
                  </a:schemeClr>
                </a:solidFill>
              </a:rPr>
              <a:t>Організаційний комітет </a:t>
            </a:r>
            <a:r>
              <a:rPr lang="uk-UA" sz="2200" dirty="0" smtClean="0">
                <a:solidFill>
                  <a:schemeClr val="accent1">
                    <a:lumMod val="50000"/>
                  </a:schemeClr>
                </a:solidFill>
              </a:rPr>
              <a:t>конкурсу</a:t>
            </a:r>
            <a:endParaRPr lang="uk-UA" sz="2200" dirty="0">
              <a:solidFill>
                <a:schemeClr val="accent1">
                  <a:lumMod val="50000"/>
                </a:schemeClr>
              </a:solidFill>
            </a:endParaRPr>
          </a:p>
        </p:txBody>
      </p:sp>
      <p:sp>
        <p:nvSpPr>
          <p:cNvPr id="10" name="Прямокутник 9"/>
          <p:cNvSpPr/>
          <p:nvPr/>
        </p:nvSpPr>
        <p:spPr>
          <a:xfrm>
            <a:off x="395536" y="3897052"/>
            <a:ext cx="3600400" cy="64807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200" dirty="0">
                <a:solidFill>
                  <a:schemeClr val="accent1">
                    <a:lumMod val="50000"/>
                  </a:schemeClr>
                </a:solidFill>
              </a:rPr>
              <a:t>Учасники конкурсу</a:t>
            </a:r>
          </a:p>
        </p:txBody>
      </p:sp>
      <p:sp>
        <p:nvSpPr>
          <p:cNvPr id="11" name="Прямокутник 10"/>
          <p:cNvSpPr/>
          <p:nvPr/>
        </p:nvSpPr>
        <p:spPr>
          <a:xfrm>
            <a:off x="395536" y="4809816"/>
            <a:ext cx="3600400" cy="113946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200" dirty="0">
                <a:solidFill>
                  <a:schemeClr val="accent1">
                    <a:lumMod val="50000"/>
                  </a:schemeClr>
                </a:solidFill>
              </a:rPr>
              <a:t>Зберігання та публікація матеріалів, надісланих на конкурс</a:t>
            </a:r>
          </a:p>
        </p:txBody>
      </p:sp>
      <p:sp>
        <p:nvSpPr>
          <p:cNvPr id="12" name="Прямокутник 11"/>
          <p:cNvSpPr/>
          <p:nvPr/>
        </p:nvSpPr>
        <p:spPr>
          <a:xfrm>
            <a:off x="5220072" y="5115004"/>
            <a:ext cx="3362850" cy="83427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200" dirty="0">
                <a:solidFill>
                  <a:schemeClr val="accent1">
                    <a:lumMod val="50000"/>
                  </a:schemeClr>
                </a:solidFill>
              </a:rPr>
              <a:t>Фінансування конкурсу</a:t>
            </a:r>
          </a:p>
        </p:txBody>
      </p:sp>
      <p:sp>
        <p:nvSpPr>
          <p:cNvPr id="13" name="Прямокутник 12"/>
          <p:cNvSpPr/>
          <p:nvPr/>
        </p:nvSpPr>
        <p:spPr>
          <a:xfrm>
            <a:off x="5241598" y="3789040"/>
            <a:ext cx="3362850" cy="115212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200" dirty="0">
                <a:solidFill>
                  <a:schemeClr val="accent1">
                    <a:lumMod val="50000"/>
                  </a:schemeClr>
                </a:solidFill>
              </a:rPr>
              <a:t>Визначення та відзначення переможців та лауреатів конкурсу</a:t>
            </a:r>
          </a:p>
        </p:txBody>
      </p:sp>
      <p:sp>
        <p:nvSpPr>
          <p:cNvPr id="14" name="Прямокутник 13"/>
          <p:cNvSpPr/>
          <p:nvPr/>
        </p:nvSpPr>
        <p:spPr>
          <a:xfrm>
            <a:off x="5241598" y="2961393"/>
            <a:ext cx="3362850" cy="64807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200" dirty="0">
                <a:solidFill>
                  <a:schemeClr val="accent1">
                    <a:lumMod val="50000"/>
                  </a:schemeClr>
                </a:solidFill>
              </a:rPr>
              <a:t>Журі конкурсу</a:t>
            </a:r>
          </a:p>
        </p:txBody>
      </p:sp>
      <p:sp>
        <p:nvSpPr>
          <p:cNvPr id="15" name="Прямокутник 14"/>
          <p:cNvSpPr/>
          <p:nvPr/>
        </p:nvSpPr>
        <p:spPr>
          <a:xfrm>
            <a:off x="5220072" y="1965032"/>
            <a:ext cx="3384376" cy="79273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200" dirty="0">
                <a:solidFill>
                  <a:schemeClr val="accent1">
                    <a:lumMod val="50000"/>
                  </a:schemeClr>
                </a:solidFill>
              </a:rPr>
              <a:t>Порядок проведення </a:t>
            </a:r>
            <a:r>
              <a:rPr lang="uk-UA" sz="2200" dirty="0" smtClean="0">
                <a:solidFill>
                  <a:schemeClr val="accent1">
                    <a:lumMod val="50000"/>
                  </a:schemeClr>
                </a:solidFill>
              </a:rPr>
              <a:t>конкурсу</a:t>
            </a:r>
            <a:endParaRPr lang="uk-UA" sz="2200" dirty="0">
              <a:solidFill>
                <a:schemeClr val="accent1">
                  <a:lumMod val="50000"/>
                </a:schemeClr>
              </a:solidFill>
            </a:endParaRPr>
          </a:p>
        </p:txBody>
      </p:sp>
      <p:cxnSp>
        <p:nvCxnSpPr>
          <p:cNvPr id="16" name="Пряма сполучна лінія 15"/>
          <p:cNvCxnSpPr/>
          <p:nvPr/>
        </p:nvCxnSpPr>
        <p:spPr>
          <a:xfrm>
            <a:off x="4520386" y="1749713"/>
            <a:ext cx="2735" cy="3911535"/>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Пряма зі стрілкою 18"/>
          <p:cNvCxnSpPr/>
          <p:nvPr/>
        </p:nvCxnSpPr>
        <p:spPr>
          <a:xfrm flipH="1">
            <a:off x="3995936" y="2204864"/>
            <a:ext cx="52445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Пряма зі стрілкою 20"/>
          <p:cNvCxnSpPr/>
          <p:nvPr/>
        </p:nvCxnSpPr>
        <p:spPr>
          <a:xfrm>
            <a:off x="4523121" y="2564904"/>
            <a:ext cx="71847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Пряма зі стрілкою 22"/>
          <p:cNvCxnSpPr/>
          <p:nvPr/>
        </p:nvCxnSpPr>
        <p:spPr>
          <a:xfrm flipH="1">
            <a:off x="3995936" y="3068960"/>
            <a:ext cx="52445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Пряма зі стрілкою 24"/>
          <p:cNvCxnSpPr>
            <a:endCxn id="14" idx="1"/>
          </p:cNvCxnSpPr>
          <p:nvPr/>
        </p:nvCxnSpPr>
        <p:spPr>
          <a:xfrm>
            <a:off x="4520386" y="3285429"/>
            <a:ext cx="72121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Пряма зі стрілкою 27"/>
          <p:cNvCxnSpPr/>
          <p:nvPr/>
        </p:nvCxnSpPr>
        <p:spPr>
          <a:xfrm flipH="1">
            <a:off x="3995936" y="4005064"/>
            <a:ext cx="52718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Пряма зі стрілкою 29"/>
          <p:cNvCxnSpPr/>
          <p:nvPr/>
        </p:nvCxnSpPr>
        <p:spPr>
          <a:xfrm>
            <a:off x="4523121" y="4545124"/>
            <a:ext cx="71847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Пряма зі стрілкою 31"/>
          <p:cNvCxnSpPr/>
          <p:nvPr/>
        </p:nvCxnSpPr>
        <p:spPr>
          <a:xfrm flipH="1">
            <a:off x="3995936" y="5115004"/>
            <a:ext cx="52445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Пряма зі стрілкою 33"/>
          <p:cNvCxnSpPr/>
          <p:nvPr/>
        </p:nvCxnSpPr>
        <p:spPr>
          <a:xfrm>
            <a:off x="4523121" y="5661248"/>
            <a:ext cx="69695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Місце для номера слайда 34"/>
          <p:cNvSpPr>
            <a:spLocks noGrp="1"/>
          </p:cNvSpPr>
          <p:nvPr>
            <p:ph type="sldNum" sz="quarter" idx="12"/>
          </p:nvPr>
        </p:nvSpPr>
        <p:spPr>
          <a:xfrm>
            <a:off x="8201922" y="6313527"/>
            <a:ext cx="762000" cy="365125"/>
          </a:xfrm>
        </p:spPr>
        <p:txBody>
          <a:bodyPr/>
          <a:lstStyle/>
          <a:p>
            <a:fld id="{764F593F-0D5B-4CF0-BEE2-6583C73E7271}" type="slidenum">
              <a:rPr lang="uk-UA" smtClean="0"/>
              <a:t>4</a:t>
            </a:fld>
            <a:endParaRPr lang="uk-UA" dirty="0"/>
          </a:p>
        </p:txBody>
      </p:sp>
    </p:spTree>
    <p:extLst>
      <p:ext uri="{BB962C8B-B14F-4D97-AF65-F5344CB8AC3E}">
        <p14:creationId xmlns:p14="http://schemas.microsoft.com/office/powerpoint/2010/main" val="1237439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a:bodyPr>
          <a:lstStyle/>
          <a:p>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8" name="Прямокутник 7"/>
          <p:cNvSpPr/>
          <p:nvPr/>
        </p:nvSpPr>
        <p:spPr>
          <a:xfrm>
            <a:off x="179512" y="6309320"/>
            <a:ext cx="1619672" cy="369332"/>
          </a:xfrm>
          <a:prstGeom prst="rect">
            <a:avLst/>
          </a:prstGeom>
        </p:spPr>
        <p:txBody>
          <a:bodyPr wrap="square">
            <a:spAutoFit/>
          </a:bodyPr>
          <a:lstStyle/>
          <a:p>
            <a:r>
              <a:rPr lang="uk-UA" dirty="0" err="1" smtClean="0">
                <a:latin typeface="Times New Roman" pitchFamily="18" charset="0"/>
                <a:cs typeface="Times New Roman" pitchFamily="18" charset="0"/>
              </a:rPr>
              <a:t>Сороколіт</a:t>
            </a:r>
            <a:r>
              <a:rPr lang="uk-UA" dirty="0" smtClean="0">
                <a:latin typeface="Times New Roman" pitchFamily="18" charset="0"/>
                <a:cs typeface="Times New Roman" pitchFamily="18" charset="0"/>
              </a:rPr>
              <a:t> Н.С</a:t>
            </a:r>
            <a:endParaRPr lang="uk-UA" dirty="0">
              <a:latin typeface="Times New Roman" pitchFamily="18" charset="0"/>
              <a:cs typeface="Times New Roman" pitchFamily="18" charset="0"/>
            </a:endParaRPr>
          </a:p>
        </p:txBody>
      </p:sp>
      <p:sp>
        <p:nvSpPr>
          <p:cNvPr id="3" name="Прямокутник 2"/>
          <p:cNvSpPr/>
          <p:nvPr/>
        </p:nvSpPr>
        <p:spPr>
          <a:xfrm>
            <a:off x="2280043" y="548680"/>
            <a:ext cx="3937552" cy="584775"/>
          </a:xfrm>
          <a:prstGeom prst="rect">
            <a:avLst/>
          </a:prstGeom>
          <a:noFill/>
        </p:spPr>
        <p:txBody>
          <a:bodyPr wrap="none" lIns="91440" tIns="45720" rIns="91440" bIns="45720">
            <a:spAutoFit/>
          </a:bodyPr>
          <a:lstStyle/>
          <a:p>
            <a:pPr algn="ctr"/>
            <a:r>
              <a:rPr lang="uk-UA" sz="32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Загальні положення</a:t>
            </a:r>
            <a:endParaRPr lang="uk-UA" sz="3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Прямокутник 3"/>
          <p:cNvSpPr/>
          <p:nvPr/>
        </p:nvSpPr>
        <p:spPr>
          <a:xfrm>
            <a:off x="209358" y="1061565"/>
            <a:ext cx="8695487" cy="1107996"/>
          </a:xfrm>
          <a:prstGeom prst="rect">
            <a:avLst/>
          </a:prstGeom>
        </p:spPr>
        <p:txBody>
          <a:bodyPr wrap="square">
            <a:spAutoFit/>
          </a:bodyPr>
          <a:lstStyle/>
          <a:p>
            <a:pPr indent="457200" algn="just"/>
            <a:r>
              <a:rPr lang="uk-UA" sz="2200" dirty="0"/>
              <a:t>Положення визначає систему організаційної роботи щодо проведення Всеукраїнського конкурсу «Інноваційний урок фізичної культури та урок фізичної культури з елементами футболу» </a:t>
            </a:r>
          </a:p>
        </p:txBody>
      </p:sp>
      <p:sp>
        <p:nvSpPr>
          <p:cNvPr id="5" name="Прямокутник 4"/>
          <p:cNvSpPr/>
          <p:nvPr/>
        </p:nvSpPr>
        <p:spPr>
          <a:xfrm>
            <a:off x="179512" y="2154336"/>
            <a:ext cx="8856984" cy="4154984"/>
          </a:xfrm>
          <a:prstGeom prst="rect">
            <a:avLst/>
          </a:prstGeom>
        </p:spPr>
        <p:txBody>
          <a:bodyPr wrap="square">
            <a:spAutoFit/>
          </a:bodyPr>
          <a:lstStyle/>
          <a:p>
            <a:pPr algn="ctr"/>
            <a:r>
              <a:rPr lang="uk-UA" sz="2400" dirty="0"/>
              <a:t>Основна мета та  завдання </a:t>
            </a:r>
            <a:r>
              <a:rPr lang="uk-UA" sz="2400" dirty="0" smtClean="0"/>
              <a:t>конкурсу:</a:t>
            </a:r>
            <a:endParaRPr lang="uk-UA" sz="2400" dirty="0"/>
          </a:p>
          <a:p>
            <a:pPr marL="342900" lvl="0" indent="-342900">
              <a:buFont typeface="Wingdings" pitchFamily="2" charset="2"/>
              <a:buChar char="q"/>
            </a:pPr>
            <a:r>
              <a:rPr lang="uk-UA" sz="2400" dirty="0"/>
              <a:t>піднесення ролі вчителя фізичної культури у суспільстві;</a:t>
            </a:r>
          </a:p>
          <a:p>
            <a:pPr marL="342900" lvl="0" indent="-342900">
              <a:buFont typeface="Wingdings" pitchFamily="2" charset="2"/>
              <a:buChar char="q"/>
            </a:pPr>
            <a:r>
              <a:rPr lang="uk-UA" sz="2400" dirty="0"/>
              <a:t>виявлення та сприяння розвитку ініціативності педагогічних кадрів;</a:t>
            </a:r>
          </a:p>
          <a:p>
            <a:pPr marL="342900" lvl="0" indent="-342900">
              <a:buFont typeface="Wingdings" pitchFamily="2" charset="2"/>
              <a:buChar char="q"/>
            </a:pPr>
            <a:r>
              <a:rPr lang="uk-UA" sz="2400" dirty="0"/>
              <a:t>створення інформаційного банку даних кращого педагогічного досвіду вчителів фізичної культури;</a:t>
            </a:r>
          </a:p>
          <a:p>
            <a:pPr marL="342900" lvl="0" indent="-342900">
              <a:buFont typeface="Wingdings" pitchFamily="2" charset="2"/>
              <a:buChar char="q"/>
            </a:pPr>
            <a:r>
              <a:rPr lang="uk-UA" sz="2400" dirty="0"/>
              <a:t>поширення та розповсюдження передового педагогічного досвіду;</a:t>
            </a:r>
          </a:p>
          <a:p>
            <a:pPr marL="342900" lvl="0" indent="-342900">
              <a:buFont typeface="Wingdings" pitchFamily="2" charset="2"/>
              <a:buChar char="q"/>
            </a:pPr>
            <a:r>
              <a:rPr lang="uk-UA" sz="2400" dirty="0"/>
              <a:t>популяризація засад здорового способу життя;</a:t>
            </a:r>
          </a:p>
          <a:p>
            <a:pPr marL="342900" lvl="0" indent="-342900">
              <a:buFont typeface="Wingdings" pitchFamily="2" charset="2"/>
              <a:buChar char="q"/>
            </a:pPr>
            <a:r>
              <a:rPr lang="uk-UA" sz="2400" dirty="0"/>
              <a:t>розвиток шкільного футболу як наймасовішого виду рухової активності учнів.</a:t>
            </a:r>
          </a:p>
        </p:txBody>
      </p:sp>
      <p:sp>
        <p:nvSpPr>
          <p:cNvPr id="6" name="Місце для номера слайда 5"/>
          <p:cNvSpPr>
            <a:spLocks noGrp="1"/>
          </p:cNvSpPr>
          <p:nvPr>
            <p:ph type="sldNum" sz="quarter" idx="12"/>
          </p:nvPr>
        </p:nvSpPr>
        <p:spPr>
          <a:xfrm>
            <a:off x="8142845" y="6313527"/>
            <a:ext cx="762000" cy="365125"/>
          </a:xfrm>
        </p:spPr>
        <p:txBody>
          <a:bodyPr/>
          <a:lstStyle/>
          <a:p>
            <a:fld id="{764F593F-0D5B-4CF0-BEE2-6583C73E7271}" type="slidenum">
              <a:rPr lang="uk-UA" smtClean="0"/>
              <a:t>5</a:t>
            </a:fld>
            <a:endParaRPr lang="uk-UA" dirty="0"/>
          </a:p>
        </p:txBody>
      </p:sp>
    </p:spTree>
    <p:extLst>
      <p:ext uri="{BB962C8B-B14F-4D97-AF65-F5344CB8AC3E}">
        <p14:creationId xmlns:p14="http://schemas.microsoft.com/office/powerpoint/2010/main" val="1237439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a:bodyPr>
          <a:lstStyle/>
          <a:p>
            <a:r>
              <a:rPr lang="uk-UA" sz="1600" smtClean="0">
                <a:latin typeface="Times New Roman" pitchFamily="18" charset="0"/>
                <a:cs typeface="Times New Roman" pitchFamily="18" charset="0"/>
              </a:rPr>
              <a:t>Львівський державний університет фізичної культури імені Івана Боберського</a:t>
            </a:r>
            <a:endParaRPr lang="uk-UA" sz="1600" dirty="0">
              <a:latin typeface="Times New Roman" pitchFamily="18" charset="0"/>
              <a:cs typeface="Times New Roman" pitchFamily="18" charset="0"/>
            </a:endParaRPr>
          </a:p>
        </p:txBody>
      </p:sp>
      <p:sp>
        <p:nvSpPr>
          <p:cNvPr id="8" name="Прямокутник 7"/>
          <p:cNvSpPr/>
          <p:nvPr/>
        </p:nvSpPr>
        <p:spPr>
          <a:xfrm>
            <a:off x="179512" y="6309320"/>
            <a:ext cx="1619672" cy="369332"/>
          </a:xfrm>
          <a:prstGeom prst="rect">
            <a:avLst/>
          </a:prstGeom>
        </p:spPr>
        <p:txBody>
          <a:bodyPr wrap="square">
            <a:spAutoFit/>
          </a:bodyPr>
          <a:lstStyle/>
          <a:p>
            <a:r>
              <a:rPr lang="uk-UA" dirty="0" err="1" smtClean="0">
                <a:latin typeface="Times New Roman" pitchFamily="18" charset="0"/>
                <a:cs typeface="Times New Roman" pitchFamily="18" charset="0"/>
              </a:rPr>
              <a:t>Сороколіт</a:t>
            </a:r>
            <a:r>
              <a:rPr lang="uk-UA" dirty="0" smtClean="0">
                <a:latin typeface="Times New Roman" pitchFamily="18" charset="0"/>
                <a:cs typeface="Times New Roman" pitchFamily="18" charset="0"/>
              </a:rPr>
              <a:t> Н.С</a:t>
            </a:r>
            <a:endParaRPr lang="uk-UA" dirty="0">
              <a:latin typeface="Times New Roman" pitchFamily="18" charset="0"/>
              <a:cs typeface="Times New Roman" pitchFamily="18" charset="0"/>
            </a:endParaRPr>
          </a:p>
        </p:txBody>
      </p:sp>
      <p:sp>
        <p:nvSpPr>
          <p:cNvPr id="3" name="Прямокутник 2"/>
          <p:cNvSpPr/>
          <p:nvPr/>
        </p:nvSpPr>
        <p:spPr>
          <a:xfrm>
            <a:off x="1799184" y="576705"/>
            <a:ext cx="5883214" cy="584775"/>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uk-UA"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Порядок проведення конкурсу</a:t>
            </a:r>
            <a:endParaRPr lang="uk-UA" sz="32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4" name="Прямокутник 3"/>
          <p:cNvSpPr/>
          <p:nvPr/>
        </p:nvSpPr>
        <p:spPr>
          <a:xfrm>
            <a:off x="210668" y="1268760"/>
            <a:ext cx="8933331" cy="430887"/>
          </a:xfrm>
          <a:prstGeom prst="rect">
            <a:avLst/>
          </a:prstGeom>
        </p:spPr>
        <p:txBody>
          <a:bodyPr wrap="square">
            <a:spAutoFit/>
          </a:bodyPr>
          <a:lstStyle/>
          <a:p>
            <a:pPr algn="ctr"/>
            <a:r>
              <a:rPr lang="uk-UA" sz="2200" dirty="0"/>
              <a:t>Всеукраїнський конкурс проводиться у двох номінаціях в три етапи.</a:t>
            </a:r>
          </a:p>
        </p:txBody>
      </p:sp>
      <p:sp>
        <p:nvSpPr>
          <p:cNvPr id="6" name="Горизонтальний сувій 5"/>
          <p:cNvSpPr/>
          <p:nvPr/>
        </p:nvSpPr>
        <p:spPr>
          <a:xfrm>
            <a:off x="1464427" y="1613698"/>
            <a:ext cx="6552728" cy="1167229"/>
          </a:xfrm>
          <a:prstGeom prst="horizontalScroll">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dirty="0" smtClean="0">
                <a:solidFill>
                  <a:schemeClr val="accent1">
                    <a:lumMod val="50000"/>
                  </a:schemeClr>
                </a:solidFill>
              </a:rPr>
              <a:t>Номінації конкурсу</a:t>
            </a:r>
            <a:endParaRPr lang="uk-UA" sz="2400" dirty="0">
              <a:solidFill>
                <a:schemeClr val="accent1">
                  <a:lumMod val="50000"/>
                </a:schemeClr>
              </a:solidFill>
            </a:endParaRPr>
          </a:p>
        </p:txBody>
      </p:sp>
      <p:sp>
        <p:nvSpPr>
          <p:cNvPr id="10" name="Горизонтальний сувій 9"/>
          <p:cNvSpPr/>
          <p:nvPr/>
        </p:nvSpPr>
        <p:spPr>
          <a:xfrm>
            <a:off x="5004048" y="2780928"/>
            <a:ext cx="3672408" cy="1584176"/>
          </a:xfrm>
          <a:prstGeom prst="horizontalScroll">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dirty="0" smtClean="0">
                <a:solidFill>
                  <a:schemeClr val="accent1">
                    <a:lumMod val="50000"/>
                  </a:schemeClr>
                </a:solidFill>
              </a:rPr>
              <a:t>Кращий урок фізичної культури з елементами футболу</a:t>
            </a:r>
            <a:endParaRPr lang="uk-UA" sz="2400" dirty="0">
              <a:solidFill>
                <a:schemeClr val="accent1">
                  <a:lumMod val="50000"/>
                </a:schemeClr>
              </a:solidFill>
            </a:endParaRPr>
          </a:p>
        </p:txBody>
      </p:sp>
      <p:sp>
        <p:nvSpPr>
          <p:cNvPr id="11" name="Горизонтальний сувій 10"/>
          <p:cNvSpPr/>
          <p:nvPr/>
        </p:nvSpPr>
        <p:spPr>
          <a:xfrm>
            <a:off x="467544" y="2768707"/>
            <a:ext cx="3384376" cy="1584176"/>
          </a:xfrm>
          <a:prstGeom prst="horizontalScroll">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dirty="0" smtClean="0">
                <a:solidFill>
                  <a:schemeClr val="accent1">
                    <a:lumMod val="50000"/>
                  </a:schemeClr>
                </a:solidFill>
              </a:rPr>
              <a:t>Кращий інноваційний урок фізичної культури</a:t>
            </a:r>
            <a:endParaRPr lang="uk-UA" sz="2400" dirty="0">
              <a:solidFill>
                <a:schemeClr val="accent1">
                  <a:lumMod val="50000"/>
                </a:schemeClr>
              </a:solidFill>
            </a:endParaRPr>
          </a:p>
        </p:txBody>
      </p:sp>
      <p:cxnSp>
        <p:nvCxnSpPr>
          <p:cNvPr id="13" name="Пряма зі стрілкою 12"/>
          <p:cNvCxnSpPr/>
          <p:nvPr/>
        </p:nvCxnSpPr>
        <p:spPr>
          <a:xfrm flipH="1">
            <a:off x="2627784" y="2636912"/>
            <a:ext cx="576064"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Пряма зі стрілкою 15"/>
          <p:cNvCxnSpPr>
            <a:endCxn id="10" idx="0"/>
          </p:cNvCxnSpPr>
          <p:nvPr/>
        </p:nvCxnSpPr>
        <p:spPr>
          <a:xfrm>
            <a:off x="6084168" y="2636912"/>
            <a:ext cx="756084" cy="3420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Прямокутник 16"/>
          <p:cNvSpPr/>
          <p:nvPr/>
        </p:nvSpPr>
        <p:spPr>
          <a:xfrm>
            <a:off x="467544" y="4365104"/>
            <a:ext cx="8208912" cy="1938992"/>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algn="ctr"/>
            <a:r>
              <a:rPr lang="uk-UA" sz="2400" dirty="0"/>
              <a:t>Конкурс проводиться в три тури:</a:t>
            </a:r>
          </a:p>
          <a:p>
            <a:pPr algn="ctr"/>
            <a:r>
              <a:rPr lang="uk-UA" sz="2400" dirty="0"/>
              <a:t>І тур – січень – лютий: районні (міські) конкурси;</a:t>
            </a:r>
          </a:p>
          <a:p>
            <a:pPr algn="ctr"/>
            <a:r>
              <a:rPr lang="uk-UA" sz="2400" dirty="0"/>
              <a:t>ІІ тур – березень – травень: обласні, Київський міський конкурси;</a:t>
            </a:r>
          </a:p>
          <a:p>
            <a:pPr algn="ctr"/>
            <a:r>
              <a:rPr lang="uk-UA" sz="2400" dirty="0"/>
              <a:t>ІІІ тур – листопад: всеукраїнський (фінальний).</a:t>
            </a:r>
          </a:p>
        </p:txBody>
      </p:sp>
      <p:sp>
        <p:nvSpPr>
          <p:cNvPr id="19" name="Місце для номера слайда 18"/>
          <p:cNvSpPr>
            <a:spLocks noGrp="1"/>
          </p:cNvSpPr>
          <p:nvPr>
            <p:ph type="sldNum" sz="quarter" idx="12"/>
          </p:nvPr>
        </p:nvSpPr>
        <p:spPr>
          <a:xfrm>
            <a:off x="8172400" y="6459905"/>
            <a:ext cx="762000" cy="365125"/>
          </a:xfrm>
        </p:spPr>
        <p:txBody>
          <a:bodyPr/>
          <a:lstStyle/>
          <a:p>
            <a:fld id="{764F593F-0D5B-4CF0-BEE2-6583C73E7271}" type="slidenum">
              <a:rPr lang="uk-UA" smtClean="0"/>
              <a:t>6</a:t>
            </a:fld>
            <a:endParaRPr lang="uk-UA" dirty="0"/>
          </a:p>
        </p:txBody>
      </p:sp>
    </p:spTree>
    <p:extLst>
      <p:ext uri="{BB962C8B-B14F-4D97-AF65-F5344CB8AC3E}">
        <p14:creationId xmlns:p14="http://schemas.microsoft.com/office/powerpoint/2010/main" val="12374395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a:bodyPr>
          <a:lstStyle/>
          <a:p>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8" name="Прямокутник 7"/>
          <p:cNvSpPr/>
          <p:nvPr/>
        </p:nvSpPr>
        <p:spPr>
          <a:xfrm>
            <a:off x="179512" y="6309320"/>
            <a:ext cx="1619672" cy="369332"/>
          </a:xfrm>
          <a:prstGeom prst="rect">
            <a:avLst/>
          </a:prstGeom>
        </p:spPr>
        <p:txBody>
          <a:bodyPr wrap="square">
            <a:spAutoFit/>
          </a:bodyPr>
          <a:lstStyle/>
          <a:p>
            <a:r>
              <a:rPr lang="uk-UA" dirty="0" err="1" smtClean="0">
                <a:latin typeface="Times New Roman" pitchFamily="18" charset="0"/>
                <a:cs typeface="Times New Roman" pitchFamily="18" charset="0"/>
              </a:rPr>
              <a:t>Сороколіт</a:t>
            </a:r>
            <a:r>
              <a:rPr lang="uk-UA" dirty="0" smtClean="0">
                <a:latin typeface="Times New Roman" pitchFamily="18" charset="0"/>
                <a:cs typeface="Times New Roman" pitchFamily="18" charset="0"/>
              </a:rPr>
              <a:t> Н.С</a:t>
            </a:r>
            <a:endParaRPr lang="uk-UA" dirty="0">
              <a:latin typeface="Times New Roman" pitchFamily="18" charset="0"/>
              <a:cs typeface="Times New Roman" pitchFamily="18" charset="0"/>
            </a:endParaRPr>
          </a:p>
        </p:txBody>
      </p:sp>
      <p:sp>
        <p:nvSpPr>
          <p:cNvPr id="4" name="Прямокутник 3"/>
          <p:cNvSpPr/>
          <p:nvPr/>
        </p:nvSpPr>
        <p:spPr>
          <a:xfrm>
            <a:off x="2277322" y="764704"/>
            <a:ext cx="4705583" cy="1200329"/>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uk-UA" sz="36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Комплект матеріалів </a:t>
            </a:r>
          </a:p>
          <a:p>
            <a:pPr algn="ctr"/>
            <a:r>
              <a:rPr lang="uk-UA" sz="36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участі в конкурсі</a:t>
            </a:r>
            <a:endParaRPr lang="uk-UA" sz="36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7" name="Прямокутник 6"/>
          <p:cNvSpPr/>
          <p:nvPr/>
        </p:nvSpPr>
        <p:spPr>
          <a:xfrm>
            <a:off x="467544" y="2006142"/>
            <a:ext cx="8424936" cy="3785652"/>
          </a:xfrm>
          <a:prstGeom prst="rect">
            <a:avLst/>
          </a:prstGeom>
        </p:spPr>
        <p:txBody>
          <a:bodyPr wrap="square">
            <a:spAutoFit/>
          </a:bodyPr>
          <a:lstStyle/>
          <a:p>
            <a:pPr marL="285750" indent="-285750">
              <a:buFont typeface="Wingdings" pitchFamily="2" charset="2"/>
              <a:buChar char="v"/>
            </a:pPr>
            <a:r>
              <a:rPr lang="uk-UA" dirty="0"/>
              <a:t> </a:t>
            </a:r>
            <a:r>
              <a:rPr lang="uk-UA" sz="2400" dirty="0" smtClean="0"/>
              <a:t>лист-подання закладу загальної середньої освіти;</a:t>
            </a:r>
            <a:endParaRPr lang="uk-UA" sz="2400" dirty="0"/>
          </a:p>
          <a:p>
            <a:pPr marL="342900" indent="-342900">
              <a:buFont typeface="Wingdings" pitchFamily="2" charset="2"/>
              <a:buChar char="v"/>
            </a:pPr>
            <a:r>
              <a:rPr lang="uk-UA" sz="2400" dirty="0"/>
              <a:t> </a:t>
            </a:r>
            <a:r>
              <a:rPr lang="uk-UA" sz="2400" dirty="0" smtClean="0"/>
              <a:t>зведений </a:t>
            </a:r>
            <a:r>
              <a:rPr lang="uk-UA" sz="2400" dirty="0"/>
              <a:t>протокол за підсумками </a:t>
            </a:r>
            <a:r>
              <a:rPr lang="en-US" sz="2400" dirty="0"/>
              <a:t>II </a:t>
            </a:r>
            <a:r>
              <a:rPr lang="uk-UA" sz="2400" dirty="0"/>
              <a:t>туру Всеукраїнського конкурсу  «Інноваційний урок фізичної культури та урок фізичної культури з елементами футболу»;</a:t>
            </a:r>
          </a:p>
          <a:p>
            <a:pPr marL="342900" indent="-342900">
              <a:buFont typeface="Wingdings" pitchFamily="2" charset="2"/>
              <a:buChar char="v"/>
            </a:pPr>
            <a:r>
              <a:rPr lang="uk-UA" sz="2400" dirty="0"/>
              <a:t> </a:t>
            </a:r>
            <a:r>
              <a:rPr lang="uk-UA" sz="2400" dirty="0" smtClean="0"/>
              <a:t>заяву </a:t>
            </a:r>
            <a:r>
              <a:rPr lang="uk-UA" sz="2400" dirty="0"/>
              <a:t>на участь у конкурсі;</a:t>
            </a:r>
          </a:p>
          <a:p>
            <a:pPr marL="342900" indent="-342900">
              <a:buFont typeface="Wingdings" pitchFamily="2" charset="2"/>
              <a:buChar char="v"/>
            </a:pPr>
            <a:r>
              <a:rPr lang="uk-UA" sz="2400" dirty="0" smtClean="0"/>
              <a:t>фотокартку </a:t>
            </a:r>
            <a:r>
              <a:rPr lang="uk-UA" sz="2400" dirty="0"/>
              <a:t>5 </a:t>
            </a:r>
            <a:r>
              <a:rPr lang="en-US" sz="2400" dirty="0"/>
              <a:t>x 6 </a:t>
            </a:r>
            <a:r>
              <a:rPr lang="uk-UA" sz="2400" dirty="0"/>
              <a:t>см;</a:t>
            </a:r>
          </a:p>
          <a:p>
            <a:pPr marL="342900" indent="-342900">
              <a:buFont typeface="Wingdings" pitchFamily="2" charset="2"/>
              <a:buChar char="v"/>
            </a:pPr>
            <a:r>
              <a:rPr lang="uk-UA" sz="2400" dirty="0" smtClean="0"/>
              <a:t>2 </a:t>
            </a:r>
            <a:r>
              <a:rPr lang="uk-UA" sz="2400" dirty="0" err="1"/>
              <a:t>відеоуроки</a:t>
            </a:r>
            <a:r>
              <a:rPr lang="uk-UA" sz="2400" dirty="0"/>
              <a:t> на </a:t>
            </a:r>
            <a:r>
              <a:rPr lang="en-US" sz="2400" dirty="0"/>
              <a:t>DVD-</a:t>
            </a:r>
            <a:r>
              <a:rPr lang="uk-UA" sz="2400" dirty="0"/>
              <a:t>носіях;</a:t>
            </a:r>
          </a:p>
          <a:p>
            <a:pPr marL="342900" indent="-342900">
              <a:buFont typeface="Wingdings" pitchFamily="2" charset="2"/>
              <a:buChar char="v"/>
            </a:pPr>
            <a:r>
              <a:rPr lang="uk-UA" sz="2400" dirty="0" smtClean="0"/>
              <a:t>2 </a:t>
            </a:r>
            <a:r>
              <a:rPr lang="uk-UA" sz="2400" dirty="0"/>
              <a:t>конспекти уроків на паперових та електронних носіях;</a:t>
            </a:r>
          </a:p>
          <a:p>
            <a:pPr marL="342900" indent="-342900">
              <a:buFont typeface="Wingdings" pitchFamily="2" charset="2"/>
              <a:buChar char="v"/>
            </a:pPr>
            <a:r>
              <a:rPr lang="uk-UA" sz="2400" dirty="0" smtClean="0"/>
              <a:t>методичну </a:t>
            </a:r>
            <a:r>
              <a:rPr lang="uk-UA" sz="2400" dirty="0"/>
              <a:t>розробку за темою, над якою працює вчитель та за якою має проводити конкурсні уроки (до 10 аркушів</a:t>
            </a:r>
          </a:p>
        </p:txBody>
      </p:sp>
      <p:sp>
        <p:nvSpPr>
          <p:cNvPr id="9" name="Місце для номера слайда 8"/>
          <p:cNvSpPr>
            <a:spLocks noGrp="1"/>
          </p:cNvSpPr>
          <p:nvPr>
            <p:ph type="sldNum" sz="quarter" idx="12"/>
          </p:nvPr>
        </p:nvSpPr>
        <p:spPr>
          <a:xfrm>
            <a:off x="8125963" y="6290204"/>
            <a:ext cx="762000" cy="365125"/>
          </a:xfrm>
        </p:spPr>
        <p:txBody>
          <a:bodyPr/>
          <a:lstStyle/>
          <a:p>
            <a:fld id="{764F593F-0D5B-4CF0-BEE2-6583C73E7271}" type="slidenum">
              <a:rPr lang="uk-UA" smtClean="0"/>
              <a:t>7</a:t>
            </a:fld>
            <a:endParaRPr lang="uk-UA"/>
          </a:p>
        </p:txBody>
      </p:sp>
    </p:spTree>
    <p:extLst>
      <p:ext uri="{BB962C8B-B14F-4D97-AF65-F5344CB8AC3E}">
        <p14:creationId xmlns:p14="http://schemas.microsoft.com/office/powerpoint/2010/main" val="1237439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a:bodyPr>
          <a:lstStyle/>
          <a:p>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8" name="Прямокутник 7"/>
          <p:cNvSpPr/>
          <p:nvPr/>
        </p:nvSpPr>
        <p:spPr>
          <a:xfrm>
            <a:off x="179512" y="6309320"/>
            <a:ext cx="1619672" cy="369332"/>
          </a:xfrm>
          <a:prstGeom prst="rect">
            <a:avLst/>
          </a:prstGeom>
        </p:spPr>
        <p:txBody>
          <a:bodyPr wrap="square">
            <a:spAutoFit/>
          </a:bodyPr>
          <a:lstStyle/>
          <a:p>
            <a:r>
              <a:rPr lang="uk-UA" dirty="0" err="1" smtClean="0">
                <a:latin typeface="Times New Roman" pitchFamily="18" charset="0"/>
                <a:cs typeface="Times New Roman" pitchFamily="18" charset="0"/>
              </a:rPr>
              <a:t>Сороколіт</a:t>
            </a:r>
            <a:r>
              <a:rPr lang="uk-UA" dirty="0" smtClean="0">
                <a:latin typeface="Times New Roman" pitchFamily="18" charset="0"/>
                <a:cs typeface="Times New Roman" pitchFamily="18" charset="0"/>
              </a:rPr>
              <a:t> Н.С</a:t>
            </a:r>
            <a:endParaRPr lang="uk-UA" dirty="0">
              <a:latin typeface="Times New Roman" pitchFamily="18" charset="0"/>
              <a:cs typeface="Times New Roman" pitchFamily="18" charset="0"/>
            </a:endParaRPr>
          </a:p>
        </p:txBody>
      </p:sp>
      <p:sp>
        <p:nvSpPr>
          <p:cNvPr id="3" name="Прямокутник 2"/>
          <p:cNvSpPr/>
          <p:nvPr/>
        </p:nvSpPr>
        <p:spPr>
          <a:xfrm>
            <a:off x="2411760" y="836712"/>
            <a:ext cx="4248472" cy="57606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dirty="0" smtClean="0">
                <a:solidFill>
                  <a:schemeClr val="accent1">
                    <a:lumMod val="50000"/>
                  </a:schemeClr>
                </a:solidFill>
              </a:rPr>
              <a:t>Етапи проведення конкурсу</a:t>
            </a:r>
            <a:endParaRPr lang="uk-UA" sz="2400" dirty="0">
              <a:solidFill>
                <a:schemeClr val="accent1">
                  <a:lumMod val="50000"/>
                </a:schemeClr>
              </a:solidFill>
            </a:endParaRPr>
          </a:p>
        </p:txBody>
      </p:sp>
      <p:sp>
        <p:nvSpPr>
          <p:cNvPr id="5" name="Прямокутник 4"/>
          <p:cNvSpPr/>
          <p:nvPr/>
        </p:nvSpPr>
        <p:spPr>
          <a:xfrm>
            <a:off x="5328085" y="1628800"/>
            <a:ext cx="2880320" cy="57606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dirty="0" smtClean="0">
                <a:solidFill>
                  <a:schemeClr val="accent1">
                    <a:lumMod val="50000"/>
                  </a:schemeClr>
                </a:solidFill>
              </a:rPr>
              <a:t>ІІ етап – очний </a:t>
            </a:r>
            <a:endParaRPr lang="uk-UA" sz="2400" dirty="0">
              <a:solidFill>
                <a:schemeClr val="accent1">
                  <a:lumMod val="50000"/>
                </a:schemeClr>
              </a:solidFill>
            </a:endParaRPr>
          </a:p>
        </p:txBody>
      </p:sp>
      <p:sp>
        <p:nvSpPr>
          <p:cNvPr id="6" name="Прямокутник 5"/>
          <p:cNvSpPr/>
          <p:nvPr/>
        </p:nvSpPr>
        <p:spPr>
          <a:xfrm>
            <a:off x="921144" y="1628800"/>
            <a:ext cx="3096345" cy="57606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dirty="0" smtClean="0">
                <a:solidFill>
                  <a:schemeClr val="accent1">
                    <a:lumMod val="50000"/>
                  </a:schemeClr>
                </a:solidFill>
              </a:rPr>
              <a:t>І етап – заочний </a:t>
            </a:r>
            <a:endParaRPr lang="uk-UA" sz="2400" dirty="0">
              <a:solidFill>
                <a:schemeClr val="accent1">
                  <a:lumMod val="50000"/>
                </a:schemeClr>
              </a:solidFill>
            </a:endParaRPr>
          </a:p>
        </p:txBody>
      </p:sp>
      <p:sp>
        <p:nvSpPr>
          <p:cNvPr id="9" name="Прямокутник 8"/>
          <p:cNvSpPr/>
          <p:nvPr/>
        </p:nvSpPr>
        <p:spPr>
          <a:xfrm>
            <a:off x="179512" y="2459506"/>
            <a:ext cx="4175957" cy="356178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300" dirty="0">
                <a:solidFill>
                  <a:schemeClr val="accent1">
                    <a:lumMod val="50000"/>
                  </a:schemeClr>
                </a:solidFill>
              </a:rPr>
              <a:t>члени журі розглядають та оцінюють комплект матеріалів, надісланих на конкурс.</a:t>
            </a:r>
          </a:p>
          <a:p>
            <a:pPr algn="ctr"/>
            <a:r>
              <a:rPr lang="uk-UA" sz="2300" dirty="0">
                <a:solidFill>
                  <a:schemeClr val="accent1">
                    <a:lumMod val="50000"/>
                  </a:schemeClr>
                </a:solidFill>
              </a:rPr>
              <a:t>За сумою балів першого етапу визначаються п’ять конкурсантів, які набрали найбільшу кількість балів та допускаються до участі в змаганнях на другому етапі фінального туру</a:t>
            </a:r>
          </a:p>
        </p:txBody>
      </p:sp>
      <p:sp>
        <p:nvSpPr>
          <p:cNvPr id="10" name="Прямокутник 9"/>
          <p:cNvSpPr/>
          <p:nvPr/>
        </p:nvSpPr>
        <p:spPr>
          <a:xfrm>
            <a:off x="4716016" y="2482845"/>
            <a:ext cx="4104458" cy="356178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300" dirty="0">
                <a:solidFill>
                  <a:schemeClr val="accent1">
                    <a:lumMod val="50000"/>
                  </a:schemeClr>
                </a:solidFill>
              </a:rPr>
              <a:t>учасники конкурсу проводять інноваційний урок фізичної культури та урок фізичної культури з елементами футболу. Теми уроків та класи визначаються конкурсантами.</a:t>
            </a:r>
          </a:p>
          <a:p>
            <a:pPr algn="ctr"/>
            <a:r>
              <a:rPr lang="uk-UA" sz="2300" dirty="0">
                <a:solidFill>
                  <a:schemeClr val="accent1">
                    <a:lumMod val="50000"/>
                  </a:schemeClr>
                </a:solidFill>
              </a:rPr>
              <a:t>Час проведення уроків визначається напередодні жеребкуванням у присутності </a:t>
            </a:r>
            <a:r>
              <a:rPr lang="uk-UA" sz="2300" dirty="0" smtClean="0">
                <a:solidFill>
                  <a:schemeClr val="accent1">
                    <a:lumMod val="50000"/>
                  </a:schemeClr>
                </a:solidFill>
              </a:rPr>
              <a:t>конкурсантів</a:t>
            </a:r>
            <a:endParaRPr lang="uk-UA" sz="2400" dirty="0">
              <a:solidFill>
                <a:schemeClr val="accent1">
                  <a:lumMod val="50000"/>
                </a:schemeClr>
              </a:solidFill>
            </a:endParaRPr>
          </a:p>
        </p:txBody>
      </p:sp>
      <p:cxnSp>
        <p:nvCxnSpPr>
          <p:cNvPr id="11" name="Пряма зі стрілкою 10"/>
          <p:cNvCxnSpPr/>
          <p:nvPr/>
        </p:nvCxnSpPr>
        <p:spPr>
          <a:xfrm flipH="1">
            <a:off x="1619672" y="980728"/>
            <a:ext cx="792088"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Пряма зі стрілкою 12"/>
          <p:cNvCxnSpPr/>
          <p:nvPr/>
        </p:nvCxnSpPr>
        <p:spPr>
          <a:xfrm>
            <a:off x="6660232" y="980728"/>
            <a:ext cx="1008112"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Пряма зі стрілкою 14"/>
          <p:cNvCxnSpPr/>
          <p:nvPr/>
        </p:nvCxnSpPr>
        <p:spPr>
          <a:xfrm>
            <a:off x="2195736" y="2204864"/>
            <a:ext cx="0" cy="2779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Пряма зі стрілкою 16"/>
          <p:cNvCxnSpPr/>
          <p:nvPr/>
        </p:nvCxnSpPr>
        <p:spPr>
          <a:xfrm>
            <a:off x="6768245" y="2204864"/>
            <a:ext cx="0" cy="2779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Місце для номера слайда 17"/>
          <p:cNvSpPr>
            <a:spLocks noGrp="1"/>
          </p:cNvSpPr>
          <p:nvPr>
            <p:ph type="sldNum" sz="quarter" idx="12"/>
          </p:nvPr>
        </p:nvSpPr>
        <p:spPr>
          <a:xfrm>
            <a:off x="8208405" y="6334503"/>
            <a:ext cx="762000" cy="365125"/>
          </a:xfrm>
        </p:spPr>
        <p:txBody>
          <a:bodyPr/>
          <a:lstStyle/>
          <a:p>
            <a:fld id="{764F593F-0D5B-4CF0-BEE2-6583C73E7271}" type="slidenum">
              <a:rPr lang="uk-UA" smtClean="0"/>
              <a:t>8</a:t>
            </a:fld>
            <a:endParaRPr lang="uk-UA" dirty="0"/>
          </a:p>
        </p:txBody>
      </p:sp>
    </p:spTree>
    <p:extLst>
      <p:ext uri="{BB962C8B-B14F-4D97-AF65-F5344CB8AC3E}">
        <p14:creationId xmlns:p14="http://schemas.microsoft.com/office/powerpoint/2010/main" val="1237439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a:bodyPr>
          <a:lstStyle/>
          <a:p>
            <a:r>
              <a:rPr lang="uk-UA" sz="1600" dirty="0" smtClean="0">
                <a:latin typeface="Times New Roman" pitchFamily="18" charset="0"/>
                <a:cs typeface="Times New Roman" pitchFamily="18" charset="0"/>
              </a:rPr>
              <a:t>Львівський державний університет фізичної культури імені Івана </a:t>
            </a:r>
            <a:r>
              <a:rPr lang="uk-UA" sz="1600" dirty="0" err="1" smtClean="0">
                <a:latin typeface="Times New Roman" pitchFamily="18" charset="0"/>
                <a:cs typeface="Times New Roman" pitchFamily="18" charset="0"/>
              </a:rPr>
              <a:t>Боберського</a:t>
            </a:r>
            <a:endParaRPr lang="uk-UA" sz="1600" dirty="0">
              <a:latin typeface="Times New Roman" pitchFamily="18" charset="0"/>
              <a:cs typeface="Times New Roman" pitchFamily="18" charset="0"/>
            </a:endParaRPr>
          </a:p>
        </p:txBody>
      </p:sp>
      <p:sp>
        <p:nvSpPr>
          <p:cNvPr id="8" name="Прямокутник 7"/>
          <p:cNvSpPr/>
          <p:nvPr/>
        </p:nvSpPr>
        <p:spPr>
          <a:xfrm>
            <a:off x="179512" y="6309320"/>
            <a:ext cx="1619672" cy="369332"/>
          </a:xfrm>
          <a:prstGeom prst="rect">
            <a:avLst/>
          </a:prstGeom>
        </p:spPr>
        <p:txBody>
          <a:bodyPr wrap="square">
            <a:spAutoFit/>
          </a:bodyPr>
          <a:lstStyle/>
          <a:p>
            <a:r>
              <a:rPr lang="uk-UA" dirty="0" err="1" smtClean="0">
                <a:latin typeface="Times New Roman" pitchFamily="18" charset="0"/>
                <a:cs typeface="Times New Roman" pitchFamily="18" charset="0"/>
              </a:rPr>
              <a:t>Сороколіт</a:t>
            </a:r>
            <a:r>
              <a:rPr lang="uk-UA" dirty="0" smtClean="0">
                <a:latin typeface="Times New Roman" pitchFamily="18" charset="0"/>
                <a:cs typeface="Times New Roman" pitchFamily="18" charset="0"/>
              </a:rPr>
              <a:t> Н.С</a:t>
            </a:r>
            <a:endParaRPr lang="uk-UA" dirty="0">
              <a:latin typeface="Times New Roman" pitchFamily="18" charset="0"/>
              <a:cs typeface="Times New Roman" pitchFamily="18" charset="0"/>
            </a:endParaRPr>
          </a:p>
        </p:txBody>
      </p:sp>
      <p:sp>
        <p:nvSpPr>
          <p:cNvPr id="4" name="Прямокутник 3"/>
          <p:cNvSpPr/>
          <p:nvPr/>
        </p:nvSpPr>
        <p:spPr>
          <a:xfrm>
            <a:off x="157740" y="692696"/>
            <a:ext cx="8878755" cy="1323439"/>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uk-UA"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Критерії оцінювання </a:t>
            </a:r>
          </a:p>
          <a:p>
            <a:pPr algn="ctr"/>
            <a:r>
              <a:rPr lang="uk-UA"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конкурсних матеріалів</a:t>
            </a:r>
            <a:endParaRPr lang="uk-UA"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Прямокутник 4"/>
          <p:cNvSpPr/>
          <p:nvPr/>
        </p:nvSpPr>
        <p:spPr>
          <a:xfrm>
            <a:off x="355104" y="2348880"/>
            <a:ext cx="8352928" cy="3416320"/>
          </a:xfrm>
          <a:prstGeom prst="rect">
            <a:avLst/>
          </a:prstGeom>
        </p:spPr>
        <p:txBody>
          <a:bodyPr wrap="square">
            <a:spAutoFit/>
          </a:bodyPr>
          <a:lstStyle/>
          <a:p>
            <a:pPr marL="342900" lvl="0" indent="-342900">
              <a:buFont typeface="Wingdings" pitchFamily="2" charset="2"/>
              <a:buChar char="Ø"/>
            </a:pPr>
            <a:r>
              <a:rPr lang="uk-UA" sz="2400" dirty="0"/>
              <a:t>актуальність та впровадження досвіду;</a:t>
            </a:r>
          </a:p>
          <a:p>
            <a:pPr marL="342900" lvl="0" indent="-342900">
              <a:buFont typeface="Wingdings" pitchFamily="2" charset="2"/>
              <a:buChar char="Ø"/>
            </a:pPr>
            <a:r>
              <a:rPr lang="uk-UA" sz="2400" dirty="0"/>
              <a:t>застосування інновацій;</a:t>
            </a:r>
          </a:p>
          <a:p>
            <a:pPr marL="342900" lvl="0" indent="-342900">
              <a:buFont typeface="Wingdings" pitchFamily="2" charset="2"/>
              <a:buChar char="Ø"/>
            </a:pPr>
            <a:r>
              <a:rPr lang="uk-UA" sz="2400" dirty="0"/>
              <a:t>реалізація освітніх, виховних та оздоровчих завдань уроку;</a:t>
            </a:r>
          </a:p>
          <a:p>
            <a:pPr marL="342900" lvl="0" indent="-342900">
              <a:buFont typeface="Wingdings" pitchFamily="2" charset="2"/>
              <a:buChar char="Ø"/>
            </a:pPr>
            <a:r>
              <a:rPr lang="uk-UA" sz="2400" dirty="0"/>
              <a:t>раціональна організація проведення уроку;</a:t>
            </a:r>
          </a:p>
          <a:p>
            <a:pPr marL="342900" lvl="0" indent="-342900">
              <a:buFont typeface="Wingdings" pitchFamily="2" charset="2"/>
              <a:buChar char="Ø"/>
            </a:pPr>
            <a:r>
              <a:rPr lang="uk-UA" sz="2400" dirty="0"/>
              <a:t>відповідність завдань уроку ходу уроку, правильне вживання термінології.</a:t>
            </a:r>
          </a:p>
          <a:p>
            <a:pPr indent="457200"/>
            <a:r>
              <a:rPr lang="uk-UA" sz="2400" dirty="0"/>
              <a:t>Результати проведення всіх етапів конкурсу оформляються протоколами засідання журі, які підписують голова, відповідальний секретар та всі члени журі.</a:t>
            </a:r>
          </a:p>
        </p:txBody>
      </p:sp>
      <p:sp>
        <p:nvSpPr>
          <p:cNvPr id="6" name="Місце для номера слайда 5"/>
          <p:cNvSpPr>
            <a:spLocks noGrp="1"/>
          </p:cNvSpPr>
          <p:nvPr>
            <p:ph type="sldNum" sz="quarter" idx="12"/>
          </p:nvPr>
        </p:nvSpPr>
        <p:spPr>
          <a:xfrm>
            <a:off x="8286746" y="6313527"/>
            <a:ext cx="762000" cy="365125"/>
          </a:xfrm>
        </p:spPr>
        <p:txBody>
          <a:bodyPr/>
          <a:lstStyle/>
          <a:p>
            <a:fld id="{764F593F-0D5B-4CF0-BEE2-6583C73E7271}" type="slidenum">
              <a:rPr lang="uk-UA" smtClean="0"/>
              <a:t>9</a:t>
            </a:fld>
            <a:endParaRPr lang="uk-UA" dirty="0"/>
          </a:p>
        </p:txBody>
      </p:sp>
    </p:spTree>
    <p:extLst>
      <p:ext uri="{BB962C8B-B14F-4D97-AF65-F5344CB8AC3E}">
        <p14:creationId xmlns:p14="http://schemas.microsoft.com/office/powerpoint/2010/main" val="12374395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86</TotalTime>
  <Words>1496</Words>
  <Application>Microsoft Office PowerPoint</Application>
  <PresentationFormat>Екран (4:3)</PresentationFormat>
  <Paragraphs>270</Paragraphs>
  <Slides>31</Slides>
  <Notes>14</Notes>
  <HiddenSlides>0</HiddenSlides>
  <MMClips>0</MMClips>
  <ScaleCrop>false</ScaleCrop>
  <HeadingPairs>
    <vt:vector size="4" baseType="variant">
      <vt:variant>
        <vt:lpstr>Тема</vt:lpstr>
      </vt:variant>
      <vt:variant>
        <vt:i4>1</vt:i4>
      </vt:variant>
      <vt:variant>
        <vt:lpstr>Заголовки слайдів</vt:lpstr>
      </vt:variant>
      <vt:variant>
        <vt:i4>31</vt:i4>
      </vt:variant>
    </vt:vector>
  </HeadingPairs>
  <TitlesOfParts>
    <vt:vector size="32" baseType="lpstr">
      <vt:lpstr>NewsPrint</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Боберсьеого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lpstr>Львівський державний університет фізичної культури імені Івана Боберського</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Львівський державний університет фізичної культури імені Івана Боберського</dc:title>
  <dc:creator>Sara Yasmeen (Wipro Technologies)</dc:creator>
  <cp:lastModifiedBy>Alyssa</cp:lastModifiedBy>
  <cp:revision>18</cp:revision>
  <dcterms:created xsi:type="dcterms:W3CDTF">2010-02-23T11:30:32Z</dcterms:created>
  <dcterms:modified xsi:type="dcterms:W3CDTF">2020-04-28T10:27:40Z</dcterms:modified>
</cp:coreProperties>
</file>