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312" autoAdjust="0"/>
  </p:normalViewPr>
  <p:slideViewPr>
    <p:cSldViewPr>
      <p:cViewPr varScale="1">
        <p:scale>
          <a:sx n="52" d="100"/>
          <a:sy n="52" d="100"/>
        </p:scale>
        <p:origin x="88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E4657-2D17-480E-AD18-20970AD2652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9DC04CA-01CB-4E7B-AB2E-6CB5CA3963EB}">
      <dgm:prSet phldrT="[Текст]" custT="1"/>
      <dgm:spPr/>
      <dgm:t>
        <a:bodyPr/>
        <a:lstStyle/>
        <a:p>
          <a:r>
            <a:rPr lang="uk-UA" sz="2400" dirty="0">
              <a:latin typeface="Georgia" pitchFamily="18" charset="0"/>
            </a:rPr>
            <a:t>ЗНАТИ</a:t>
          </a:r>
        </a:p>
      </dgm:t>
    </dgm:pt>
    <dgm:pt modelId="{6F3C10B1-16F2-4852-A454-EE7B97989FE3}" type="parTrans" cxnId="{2E3CD137-CFDC-4DDE-9F3A-4CE6963939CC}">
      <dgm:prSet/>
      <dgm:spPr/>
      <dgm:t>
        <a:bodyPr/>
        <a:lstStyle/>
        <a:p>
          <a:endParaRPr lang="uk-UA"/>
        </a:p>
      </dgm:t>
    </dgm:pt>
    <dgm:pt modelId="{C744C82F-F90C-438D-A481-21CE59AFA445}" type="sibTrans" cxnId="{2E3CD137-CFDC-4DDE-9F3A-4CE6963939CC}">
      <dgm:prSet/>
      <dgm:spPr/>
      <dgm:t>
        <a:bodyPr/>
        <a:lstStyle/>
        <a:p>
          <a:endParaRPr lang="uk-UA"/>
        </a:p>
      </dgm:t>
    </dgm:pt>
    <dgm:pt modelId="{431E7B9C-EA8D-4297-9110-8310E1C71658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400" dirty="0">
              <a:latin typeface="Georgia" pitchFamily="18" charset="0"/>
            </a:rPr>
            <a:t>Специфіку філософського осмислення дійсності</a:t>
          </a:r>
        </a:p>
      </dgm:t>
    </dgm:pt>
    <dgm:pt modelId="{5426EBED-2CDA-4C7B-B426-6ED24872E6B4}" type="parTrans" cxnId="{E71D4FE9-1F11-431C-B63F-535A0F9BD6E3}">
      <dgm:prSet/>
      <dgm:spPr/>
      <dgm:t>
        <a:bodyPr/>
        <a:lstStyle/>
        <a:p>
          <a:endParaRPr lang="uk-UA"/>
        </a:p>
      </dgm:t>
    </dgm:pt>
    <dgm:pt modelId="{75FD9B37-C686-44A6-AEA6-B30BA09FF9CB}" type="sibTrans" cxnId="{E71D4FE9-1F11-431C-B63F-535A0F9BD6E3}">
      <dgm:prSet/>
      <dgm:spPr/>
      <dgm:t>
        <a:bodyPr/>
        <a:lstStyle/>
        <a:p>
          <a:endParaRPr lang="uk-UA"/>
        </a:p>
      </dgm:t>
    </dgm:pt>
    <dgm:pt modelId="{1A208087-1B02-4867-9D6C-60D6C80C8079}">
      <dgm:prSet phldrT="[Текст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400" dirty="0">
              <a:latin typeface="Georgia" pitchFamily="18" charset="0"/>
            </a:rPr>
            <a:t>Основні етапи і особливості розвитку світової  та української філософської думки</a:t>
          </a:r>
        </a:p>
      </dgm:t>
    </dgm:pt>
    <dgm:pt modelId="{BC34A936-2D0F-4D0D-A3C0-422CD213EB97}" type="parTrans" cxnId="{294D15D1-9D2E-49F4-9A26-FDBC12B5F25F}">
      <dgm:prSet/>
      <dgm:spPr/>
      <dgm:t>
        <a:bodyPr/>
        <a:lstStyle/>
        <a:p>
          <a:endParaRPr lang="uk-UA"/>
        </a:p>
      </dgm:t>
    </dgm:pt>
    <dgm:pt modelId="{54421634-EC22-4DA1-B0A7-222C8519C6BC}" type="sibTrans" cxnId="{294D15D1-9D2E-49F4-9A26-FDBC12B5F25F}">
      <dgm:prSet/>
      <dgm:spPr/>
      <dgm:t>
        <a:bodyPr/>
        <a:lstStyle/>
        <a:p>
          <a:endParaRPr lang="uk-UA"/>
        </a:p>
      </dgm:t>
    </dgm:pt>
    <dgm:pt modelId="{DA8EA0AF-39D5-4784-8E0C-E56AD299B393}">
      <dgm:prSet phldrT="[Текст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400" dirty="0">
              <a:latin typeface="Georgia" pitchFamily="18" charset="0"/>
            </a:rPr>
            <a:t>Структуру філософського знання</a:t>
          </a:r>
        </a:p>
      </dgm:t>
    </dgm:pt>
    <dgm:pt modelId="{41C1AC23-E5FE-40AA-BDEF-8881E8C21202}" type="parTrans" cxnId="{1706FDD1-26EC-4046-9625-27F611286B40}">
      <dgm:prSet/>
      <dgm:spPr/>
      <dgm:t>
        <a:bodyPr/>
        <a:lstStyle/>
        <a:p>
          <a:endParaRPr lang="uk-UA"/>
        </a:p>
      </dgm:t>
    </dgm:pt>
    <dgm:pt modelId="{989F19F1-90DC-406C-95B2-B5594CEB5738}" type="sibTrans" cxnId="{1706FDD1-26EC-4046-9625-27F611286B40}">
      <dgm:prSet/>
      <dgm:spPr/>
      <dgm:t>
        <a:bodyPr/>
        <a:lstStyle/>
        <a:p>
          <a:endParaRPr lang="uk-UA"/>
        </a:p>
      </dgm:t>
    </dgm:pt>
    <dgm:pt modelId="{0954594B-7387-47DB-814A-FE619F7F1EE1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uk-UA" sz="1200" dirty="0">
              <a:latin typeface="Georgia" pitchFamily="18" charset="0"/>
            </a:rPr>
            <a:t>Фундаментальні принципи і поняття, що становлять основу філософських концепцій буття, пізнання, соціальної філософії, філософської антропології, аксіології</a:t>
          </a:r>
        </a:p>
      </dgm:t>
    </dgm:pt>
    <dgm:pt modelId="{D599C3C4-1714-461F-8713-842B9CE6F8D9}" type="parTrans" cxnId="{603E01C5-C949-4FA4-8DE3-9752B19A0F76}">
      <dgm:prSet/>
      <dgm:spPr/>
      <dgm:t>
        <a:bodyPr/>
        <a:lstStyle/>
        <a:p>
          <a:endParaRPr lang="uk-UA"/>
        </a:p>
      </dgm:t>
    </dgm:pt>
    <dgm:pt modelId="{07D1DC6B-3449-4A6B-A04E-2A1C7CDC2A64}" type="sibTrans" cxnId="{603E01C5-C949-4FA4-8DE3-9752B19A0F76}">
      <dgm:prSet/>
      <dgm:spPr/>
      <dgm:t>
        <a:bodyPr/>
        <a:lstStyle/>
        <a:p>
          <a:endParaRPr lang="uk-UA"/>
        </a:p>
      </dgm:t>
    </dgm:pt>
    <dgm:pt modelId="{2D71790E-DC71-4FC4-989D-F9F58C328DEC}">
      <dgm:prSet custT="1"/>
      <dgm:spPr/>
      <dgm:t>
        <a:bodyPr/>
        <a:lstStyle/>
        <a:p>
          <a:r>
            <a:rPr lang="uk-UA" sz="1400" dirty="0">
              <a:latin typeface="Georgia" pitchFamily="18" charset="0"/>
            </a:rPr>
            <a:t>Основні парадигми філософування, ключові проблеми сучасної філософії</a:t>
          </a:r>
        </a:p>
      </dgm:t>
    </dgm:pt>
    <dgm:pt modelId="{81508C3A-844C-4E1D-80AC-DB05FBCFDDC2}" type="parTrans" cxnId="{880C4426-6E0E-49AC-99F9-A103A25CEB24}">
      <dgm:prSet/>
      <dgm:spPr/>
      <dgm:t>
        <a:bodyPr/>
        <a:lstStyle/>
        <a:p>
          <a:endParaRPr lang="uk-UA"/>
        </a:p>
      </dgm:t>
    </dgm:pt>
    <dgm:pt modelId="{3664EC15-B8AC-4696-8672-4C89A9C48FD4}" type="sibTrans" cxnId="{880C4426-6E0E-49AC-99F9-A103A25CEB24}">
      <dgm:prSet/>
      <dgm:spPr/>
      <dgm:t>
        <a:bodyPr/>
        <a:lstStyle/>
        <a:p>
          <a:endParaRPr lang="uk-UA"/>
        </a:p>
      </dgm:t>
    </dgm:pt>
    <dgm:pt modelId="{68EA845A-4AED-4E73-A298-DA0196F7E96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latin typeface="Georgia" pitchFamily="18" charset="0"/>
            </a:rPr>
            <a:t>Об’єкт, предмет, функції філософії та її основні категорії</a:t>
          </a:r>
        </a:p>
      </dgm:t>
    </dgm:pt>
    <dgm:pt modelId="{E10CC5AC-B6CC-4A87-A1D8-70510591515D}" type="parTrans" cxnId="{7A54BCC8-4B0D-42FF-8D50-D4851C4F6B25}">
      <dgm:prSet/>
      <dgm:spPr/>
      <dgm:t>
        <a:bodyPr/>
        <a:lstStyle/>
        <a:p>
          <a:endParaRPr lang="uk-UA"/>
        </a:p>
      </dgm:t>
    </dgm:pt>
    <dgm:pt modelId="{55CC1611-FCC7-479C-BB48-0C84467E0001}" type="sibTrans" cxnId="{7A54BCC8-4B0D-42FF-8D50-D4851C4F6B25}">
      <dgm:prSet/>
      <dgm:spPr/>
      <dgm:t>
        <a:bodyPr/>
        <a:lstStyle/>
        <a:p>
          <a:endParaRPr lang="uk-UA"/>
        </a:p>
      </dgm:t>
    </dgm:pt>
    <dgm:pt modelId="{1A3A3562-7ADE-40A8-B45E-832C3038A695}" type="pres">
      <dgm:prSet presAssocID="{ABBE4657-2D17-480E-AD18-20970AD26523}" presName="diagram" presStyleCnt="0">
        <dgm:presLayoutVars>
          <dgm:dir/>
          <dgm:resizeHandles val="exact"/>
        </dgm:presLayoutVars>
      </dgm:prSet>
      <dgm:spPr/>
    </dgm:pt>
    <dgm:pt modelId="{D5902292-9BF5-4D78-9CC3-4AD1E31A5DCC}" type="pres">
      <dgm:prSet presAssocID="{A9DC04CA-01CB-4E7B-AB2E-6CB5CA3963EB}" presName="node" presStyleLbl="node1" presStyleIdx="0" presStyleCnt="7" custScaleX="321507" custScaleY="77634" custLinFactNeighborX="0" custLinFactNeighborY="-48297">
        <dgm:presLayoutVars>
          <dgm:bulletEnabled val="1"/>
        </dgm:presLayoutVars>
      </dgm:prSet>
      <dgm:spPr/>
    </dgm:pt>
    <dgm:pt modelId="{5B69630A-12F1-4282-8E22-CEC53B32532D}" type="pres">
      <dgm:prSet presAssocID="{C744C82F-F90C-438D-A481-21CE59AFA445}" presName="sibTrans" presStyleCnt="0"/>
      <dgm:spPr/>
    </dgm:pt>
    <dgm:pt modelId="{A4EE49C8-2E2E-4F84-B425-766B83FF502B}" type="pres">
      <dgm:prSet presAssocID="{431E7B9C-EA8D-4297-9110-8310E1C71658}" presName="node" presStyleLbl="node1" presStyleIdx="1" presStyleCnt="7" custScaleY="88718" custLinFactNeighborX="-754" custLinFactNeighborY="8362">
        <dgm:presLayoutVars>
          <dgm:bulletEnabled val="1"/>
        </dgm:presLayoutVars>
      </dgm:prSet>
      <dgm:spPr/>
    </dgm:pt>
    <dgm:pt modelId="{1704FA46-9B6B-47F3-8DDC-BF82036BF64E}" type="pres">
      <dgm:prSet presAssocID="{75FD9B37-C686-44A6-AEA6-B30BA09FF9CB}" presName="sibTrans" presStyleCnt="0"/>
      <dgm:spPr/>
    </dgm:pt>
    <dgm:pt modelId="{5BEE7416-9885-4935-9E1D-AC93A3059BED}" type="pres">
      <dgm:prSet presAssocID="{68EA845A-4AED-4E73-A298-DA0196F7E969}" presName="node" presStyleLbl="node1" presStyleIdx="2" presStyleCnt="7" custLinFactNeighborX="4312" custLinFactNeighborY="9890">
        <dgm:presLayoutVars>
          <dgm:bulletEnabled val="1"/>
        </dgm:presLayoutVars>
      </dgm:prSet>
      <dgm:spPr/>
    </dgm:pt>
    <dgm:pt modelId="{857DA991-8D29-4016-9745-BE2AD4D6DD1F}" type="pres">
      <dgm:prSet presAssocID="{55CC1611-FCC7-479C-BB48-0C84467E0001}" presName="sibTrans" presStyleCnt="0"/>
      <dgm:spPr/>
    </dgm:pt>
    <dgm:pt modelId="{B8152581-10FD-4632-9710-C4EFFCBE4DE2}" type="pres">
      <dgm:prSet presAssocID="{1A208087-1B02-4867-9D6C-60D6C80C8079}" presName="node" presStyleLbl="node1" presStyleIdx="3" presStyleCnt="7" custScaleY="83275" custLinFactNeighborX="2609" custLinFactNeighborY="1527">
        <dgm:presLayoutVars>
          <dgm:bulletEnabled val="1"/>
        </dgm:presLayoutVars>
      </dgm:prSet>
      <dgm:spPr/>
    </dgm:pt>
    <dgm:pt modelId="{B89CC3A5-68DF-4817-A5CA-766FF5102A46}" type="pres">
      <dgm:prSet presAssocID="{54421634-EC22-4DA1-B0A7-222C8519C6BC}" presName="sibTrans" presStyleCnt="0"/>
      <dgm:spPr/>
    </dgm:pt>
    <dgm:pt modelId="{17825CAC-CB2E-47DA-9D25-4DD18973568F}" type="pres">
      <dgm:prSet presAssocID="{DA8EA0AF-39D5-4784-8E0C-E56AD299B393}" presName="node" presStyleLbl="node1" presStyleIdx="4" presStyleCnt="7" custScaleY="114336" custLinFactNeighborX="-754" custLinFactNeighborY="22954">
        <dgm:presLayoutVars>
          <dgm:bulletEnabled val="1"/>
        </dgm:presLayoutVars>
      </dgm:prSet>
      <dgm:spPr/>
    </dgm:pt>
    <dgm:pt modelId="{37F93119-E1D3-4CBE-B64A-0FBA084BA151}" type="pres">
      <dgm:prSet presAssocID="{989F19F1-90DC-406C-95B2-B5594CEB5738}" presName="sibTrans" presStyleCnt="0"/>
      <dgm:spPr/>
    </dgm:pt>
    <dgm:pt modelId="{829F2FA3-CF9F-4350-9755-A1F02C1959B7}" type="pres">
      <dgm:prSet presAssocID="{0954594B-7387-47DB-814A-FE619F7F1EE1}" presName="node" presStyleLbl="node1" presStyleIdx="5" presStyleCnt="7" custLinFactNeighborX="4312" custLinFactNeighborY="43988">
        <dgm:presLayoutVars>
          <dgm:bulletEnabled val="1"/>
        </dgm:presLayoutVars>
      </dgm:prSet>
      <dgm:spPr/>
    </dgm:pt>
    <dgm:pt modelId="{3DACA10C-9588-4D3D-84AB-78D68B2A2AFF}" type="pres">
      <dgm:prSet presAssocID="{07D1DC6B-3449-4A6B-A04E-2A1C7CDC2A64}" presName="sibTrans" presStyleCnt="0"/>
      <dgm:spPr/>
    </dgm:pt>
    <dgm:pt modelId="{4183B5DE-D145-4294-B141-C9BC3D45CBAC}" type="pres">
      <dgm:prSet presAssocID="{2D71790E-DC71-4FC4-989D-F9F58C328DEC}" presName="node" presStyleLbl="node1" presStyleIdx="6" presStyleCnt="7" custLinFactNeighborX="5994" custLinFactNeighborY="21427">
        <dgm:presLayoutVars>
          <dgm:bulletEnabled val="1"/>
        </dgm:presLayoutVars>
      </dgm:prSet>
      <dgm:spPr/>
    </dgm:pt>
  </dgm:ptLst>
  <dgm:cxnLst>
    <dgm:cxn modelId="{880C4426-6E0E-49AC-99F9-A103A25CEB24}" srcId="{ABBE4657-2D17-480E-AD18-20970AD26523}" destId="{2D71790E-DC71-4FC4-989D-F9F58C328DEC}" srcOrd="6" destOrd="0" parTransId="{81508C3A-844C-4E1D-80AC-DB05FBCFDDC2}" sibTransId="{3664EC15-B8AC-4696-8672-4C89A9C48FD4}"/>
    <dgm:cxn modelId="{2E3CD137-CFDC-4DDE-9F3A-4CE6963939CC}" srcId="{ABBE4657-2D17-480E-AD18-20970AD26523}" destId="{A9DC04CA-01CB-4E7B-AB2E-6CB5CA3963EB}" srcOrd="0" destOrd="0" parTransId="{6F3C10B1-16F2-4852-A454-EE7B97989FE3}" sibTransId="{C744C82F-F90C-438D-A481-21CE59AFA445}"/>
    <dgm:cxn modelId="{7F2FD85D-E5C3-486E-8DD3-F408108DA370}" type="presOf" srcId="{A9DC04CA-01CB-4E7B-AB2E-6CB5CA3963EB}" destId="{D5902292-9BF5-4D78-9CC3-4AD1E31A5DCC}" srcOrd="0" destOrd="0" presId="urn:microsoft.com/office/officeart/2005/8/layout/default"/>
    <dgm:cxn modelId="{A0388856-74AA-47D9-8787-FEAF53060C6D}" type="presOf" srcId="{ABBE4657-2D17-480E-AD18-20970AD26523}" destId="{1A3A3562-7ADE-40A8-B45E-832C3038A695}" srcOrd="0" destOrd="0" presId="urn:microsoft.com/office/officeart/2005/8/layout/default"/>
    <dgm:cxn modelId="{C19DF079-9778-46E8-8B57-5998165286B9}" type="presOf" srcId="{0954594B-7387-47DB-814A-FE619F7F1EE1}" destId="{829F2FA3-CF9F-4350-9755-A1F02C1959B7}" srcOrd="0" destOrd="0" presId="urn:microsoft.com/office/officeart/2005/8/layout/default"/>
    <dgm:cxn modelId="{3D2B1489-5164-4D4C-AA54-0A3BAF49E81E}" type="presOf" srcId="{68EA845A-4AED-4E73-A298-DA0196F7E969}" destId="{5BEE7416-9885-4935-9E1D-AC93A3059BED}" srcOrd="0" destOrd="0" presId="urn:microsoft.com/office/officeart/2005/8/layout/default"/>
    <dgm:cxn modelId="{4BB014C2-569D-4B84-AF37-10E36BF4E0CD}" type="presOf" srcId="{431E7B9C-EA8D-4297-9110-8310E1C71658}" destId="{A4EE49C8-2E2E-4F84-B425-766B83FF502B}" srcOrd="0" destOrd="0" presId="urn:microsoft.com/office/officeart/2005/8/layout/default"/>
    <dgm:cxn modelId="{603E01C5-C949-4FA4-8DE3-9752B19A0F76}" srcId="{ABBE4657-2D17-480E-AD18-20970AD26523}" destId="{0954594B-7387-47DB-814A-FE619F7F1EE1}" srcOrd="5" destOrd="0" parTransId="{D599C3C4-1714-461F-8713-842B9CE6F8D9}" sibTransId="{07D1DC6B-3449-4A6B-A04E-2A1C7CDC2A64}"/>
    <dgm:cxn modelId="{EFF6DDC5-E886-4AC0-8F36-28382F731DA6}" type="presOf" srcId="{2D71790E-DC71-4FC4-989D-F9F58C328DEC}" destId="{4183B5DE-D145-4294-B141-C9BC3D45CBAC}" srcOrd="0" destOrd="0" presId="urn:microsoft.com/office/officeart/2005/8/layout/default"/>
    <dgm:cxn modelId="{7A54BCC8-4B0D-42FF-8D50-D4851C4F6B25}" srcId="{ABBE4657-2D17-480E-AD18-20970AD26523}" destId="{68EA845A-4AED-4E73-A298-DA0196F7E969}" srcOrd="2" destOrd="0" parTransId="{E10CC5AC-B6CC-4A87-A1D8-70510591515D}" sibTransId="{55CC1611-FCC7-479C-BB48-0C84467E0001}"/>
    <dgm:cxn modelId="{294D15D1-9D2E-49F4-9A26-FDBC12B5F25F}" srcId="{ABBE4657-2D17-480E-AD18-20970AD26523}" destId="{1A208087-1B02-4867-9D6C-60D6C80C8079}" srcOrd="3" destOrd="0" parTransId="{BC34A936-2D0F-4D0D-A3C0-422CD213EB97}" sibTransId="{54421634-EC22-4DA1-B0A7-222C8519C6BC}"/>
    <dgm:cxn modelId="{1706FDD1-26EC-4046-9625-27F611286B40}" srcId="{ABBE4657-2D17-480E-AD18-20970AD26523}" destId="{DA8EA0AF-39D5-4784-8E0C-E56AD299B393}" srcOrd="4" destOrd="0" parTransId="{41C1AC23-E5FE-40AA-BDEF-8881E8C21202}" sibTransId="{989F19F1-90DC-406C-95B2-B5594CEB5738}"/>
    <dgm:cxn modelId="{E71D4FE9-1F11-431C-B63F-535A0F9BD6E3}" srcId="{ABBE4657-2D17-480E-AD18-20970AD26523}" destId="{431E7B9C-EA8D-4297-9110-8310E1C71658}" srcOrd="1" destOrd="0" parTransId="{5426EBED-2CDA-4C7B-B426-6ED24872E6B4}" sibTransId="{75FD9B37-C686-44A6-AEA6-B30BA09FF9CB}"/>
    <dgm:cxn modelId="{3EB07DEE-82DE-4207-BD70-20AB41E9739B}" type="presOf" srcId="{1A208087-1B02-4867-9D6C-60D6C80C8079}" destId="{B8152581-10FD-4632-9710-C4EFFCBE4DE2}" srcOrd="0" destOrd="0" presId="urn:microsoft.com/office/officeart/2005/8/layout/default"/>
    <dgm:cxn modelId="{20CAD6F6-38AE-4F39-B34A-A05EE4B1FCF7}" type="presOf" srcId="{DA8EA0AF-39D5-4784-8E0C-E56AD299B393}" destId="{17825CAC-CB2E-47DA-9D25-4DD18973568F}" srcOrd="0" destOrd="0" presId="urn:microsoft.com/office/officeart/2005/8/layout/default"/>
    <dgm:cxn modelId="{16CA11AC-90C8-47BE-9B8B-4CD0CE9C7FA3}" type="presParOf" srcId="{1A3A3562-7ADE-40A8-B45E-832C3038A695}" destId="{D5902292-9BF5-4D78-9CC3-4AD1E31A5DCC}" srcOrd="0" destOrd="0" presId="urn:microsoft.com/office/officeart/2005/8/layout/default"/>
    <dgm:cxn modelId="{60B55A81-D75A-45DE-8B88-A562257912B5}" type="presParOf" srcId="{1A3A3562-7ADE-40A8-B45E-832C3038A695}" destId="{5B69630A-12F1-4282-8E22-CEC53B32532D}" srcOrd="1" destOrd="0" presId="urn:microsoft.com/office/officeart/2005/8/layout/default"/>
    <dgm:cxn modelId="{F6C4F3D6-F571-4907-A8DD-A682F6B3A067}" type="presParOf" srcId="{1A3A3562-7ADE-40A8-B45E-832C3038A695}" destId="{A4EE49C8-2E2E-4F84-B425-766B83FF502B}" srcOrd="2" destOrd="0" presId="urn:microsoft.com/office/officeart/2005/8/layout/default"/>
    <dgm:cxn modelId="{28A8B1AD-3DEE-42F0-9BAD-D66FF4F18930}" type="presParOf" srcId="{1A3A3562-7ADE-40A8-B45E-832C3038A695}" destId="{1704FA46-9B6B-47F3-8DDC-BF82036BF64E}" srcOrd="3" destOrd="0" presId="urn:microsoft.com/office/officeart/2005/8/layout/default"/>
    <dgm:cxn modelId="{27DCF341-4B1B-4BFC-8276-DBCE95C24AC8}" type="presParOf" srcId="{1A3A3562-7ADE-40A8-B45E-832C3038A695}" destId="{5BEE7416-9885-4935-9E1D-AC93A3059BED}" srcOrd="4" destOrd="0" presId="urn:microsoft.com/office/officeart/2005/8/layout/default"/>
    <dgm:cxn modelId="{AF778B2D-89D3-4472-B89F-0162CAC71AE4}" type="presParOf" srcId="{1A3A3562-7ADE-40A8-B45E-832C3038A695}" destId="{857DA991-8D29-4016-9745-BE2AD4D6DD1F}" srcOrd="5" destOrd="0" presId="urn:microsoft.com/office/officeart/2005/8/layout/default"/>
    <dgm:cxn modelId="{F3D6AADB-B34D-47AF-AA7F-9692EE5DEA03}" type="presParOf" srcId="{1A3A3562-7ADE-40A8-B45E-832C3038A695}" destId="{B8152581-10FD-4632-9710-C4EFFCBE4DE2}" srcOrd="6" destOrd="0" presId="urn:microsoft.com/office/officeart/2005/8/layout/default"/>
    <dgm:cxn modelId="{49A1481D-1226-4553-A481-66D718774607}" type="presParOf" srcId="{1A3A3562-7ADE-40A8-B45E-832C3038A695}" destId="{B89CC3A5-68DF-4817-A5CA-766FF5102A46}" srcOrd="7" destOrd="0" presId="urn:microsoft.com/office/officeart/2005/8/layout/default"/>
    <dgm:cxn modelId="{330A7841-D6BE-44EE-B789-63EF82B07CAD}" type="presParOf" srcId="{1A3A3562-7ADE-40A8-B45E-832C3038A695}" destId="{17825CAC-CB2E-47DA-9D25-4DD18973568F}" srcOrd="8" destOrd="0" presId="urn:microsoft.com/office/officeart/2005/8/layout/default"/>
    <dgm:cxn modelId="{E1A30EF7-4FB7-40A1-9EB2-D632BA179F1B}" type="presParOf" srcId="{1A3A3562-7ADE-40A8-B45E-832C3038A695}" destId="{37F93119-E1D3-4CBE-B64A-0FBA084BA151}" srcOrd="9" destOrd="0" presId="urn:microsoft.com/office/officeart/2005/8/layout/default"/>
    <dgm:cxn modelId="{96B77E92-E678-4A49-8579-2B96A1B6EE96}" type="presParOf" srcId="{1A3A3562-7ADE-40A8-B45E-832C3038A695}" destId="{829F2FA3-CF9F-4350-9755-A1F02C1959B7}" srcOrd="10" destOrd="0" presId="urn:microsoft.com/office/officeart/2005/8/layout/default"/>
    <dgm:cxn modelId="{1B60BB5F-1EDB-4F88-9D30-F824F603C6B5}" type="presParOf" srcId="{1A3A3562-7ADE-40A8-B45E-832C3038A695}" destId="{3DACA10C-9588-4D3D-84AB-78D68B2A2AFF}" srcOrd="11" destOrd="0" presId="urn:microsoft.com/office/officeart/2005/8/layout/default"/>
    <dgm:cxn modelId="{5A6AC464-EB4C-4496-8E1B-1DD7DCAB8DBA}" type="presParOf" srcId="{1A3A3562-7ADE-40A8-B45E-832C3038A695}" destId="{4183B5DE-D145-4294-B141-C9BC3D45CBAC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F8B0C6-1A15-4EF2-9635-0368276CCA6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D341973-9BAE-4E0D-A6F5-FB88E89EEA53}">
      <dgm:prSet phldrT="[Текст]" custT="1"/>
      <dgm:spPr/>
      <dgm:t>
        <a:bodyPr/>
        <a:lstStyle/>
        <a:p>
          <a:r>
            <a:rPr lang="uk-UA" sz="2400" dirty="0">
              <a:latin typeface="Georgia" pitchFamily="18" charset="0"/>
            </a:rPr>
            <a:t>ВМІТИ</a:t>
          </a:r>
        </a:p>
      </dgm:t>
    </dgm:pt>
    <dgm:pt modelId="{165750B0-5DA7-4C12-8E2F-C768E8C329A9}" type="parTrans" cxnId="{0BB64ADA-A220-4B18-9BFA-7DD9814C9CE7}">
      <dgm:prSet/>
      <dgm:spPr/>
      <dgm:t>
        <a:bodyPr/>
        <a:lstStyle/>
        <a:p>
          <a:endParaRPr lang="uk-UA" sz="1100"/>
        </a:p>
      </dgm:t>
    </dgm:pt>
    <dgm:pt modelId="{B88E3C2B-DCC5-4F4D-967E-8A145BE7DBE1}" type="sibTrans" cxnId="{0BB64ADA-A220-4B18-9BFA-7DD9814C9CE7}">
      <dgm:prSet/>
      <dgm:spPr/>
      <dgm:t>
        <a:bodyPr/>
        <a:lstStyle/>
        <a:p>
          <a:endParaRPr lang="uk-UA" sz="1100"/>
        </a:p>
      </dgm:t>
    </dgm:pt>
    <dgm:pt modelId="{F6D6F791-8DCA-4631-B853-5644B558D392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latin typeface="Georgia" pitchFamily="18" charset="0"/>
            </a:rPr>
            <a:t>Орієнтуватися у складній системі вчень, шкіл, напрямків філософії, їх критично аналізувати та мати власну позицію</a:t>
          </a:r>
        </a:p>
      </dgm:t>
    </dgm:pt>
    <dgm:pt modelId="{1818BA4A-9976-4CFC-8911-D7C8941C7868}" type="parTrans" cxnId="{E7949557-43E4-4578-8304-99B26DA64377}">
      <dgm:prSet/>
      <dgm:spPr/>
      <dgm:t>
        <a:bodyPr/>
        <a:lstStyle/>
        <a:p>
          <a:endParaRPr lang="uk-UA" sz="1100"/>
        </a:p>
      </dgm:t>
    </dgm:pt>
    <dgm:pt modelId="{5536FEC4-AA91-4C3A-9255-CDE7E9786A2B}" type="sibTrans" cxnId="{E7949557-43E4-4578-8304-99B26DA64377}">
      <dgm:prSet/>
      <dgm:spPr/>
      <dgm:t>
        <a:bodyPr/>
        <a:lstStyle/>
        <a:p>
          <a:endParaRPr lang="uk-UA" sz="1100"/>
        </a:p>
      </dgm:t>
    </dgm:pt>
    <dgm:pt modelId="{1091DA5B-7022-4167-8135-784472DA6AF6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100" dirty="0">
              <a:latin typeface="Georgia" pitchFamily="18" charset="0"/>
            </a:rPr>
            <a:t>Творчо та осмислено аналізувати різні явища життя сучасного суспільства зіставляючи їх зі світоглядними, філософськими ідеями та використовуючи філософські поняття та категорії</a:t>
          </a:r>
        </a:p>
      </dgm:t>
    </dgm:pt>
    <dgm:pt modelId="{798CB2E6-D767-4E40-9C78-BDA79A6BC115}" type="parTrans" cxnId="{BD9E76F7-909B-42C1-A857-647FAB401CE5}">
      <dgm:prSet/>
      <dgm:spPr/>
      <dgm:t>
        <a:bodyPr/>
        <a:lstStyle/>
        <a:p>
          <a:endParaRPr lang="uk-UA" sz="1100"/>
        </a:p>
      </dgm:t>
    </dgm:pt>
    <dgm:pt modelId="{3BB7C2A5-7D74-4506-8586-BCACE5313123}" type="sibTrans" cxnId="{BD9E76F7-909B-42C1-A857-647FAB401CE5}">
      <dgm:prSet/>
      <dgm:spPr/>
      <dgm:t>
        <a:bodyPr/>
        <a:lstStyle/>
        <a:p>
          <a:endParaRPr lang="uk-UA" sz="1100"/>
        </a:p>
      </dgm:t>
    </dgm:pt>
    <dgm:pt modelId="{F1DAE13D-C061-416A-875D-0803E204BCB3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400" dirty="0">
              <a:latin typeface="Georgia" pitchFamily="18" charset="0"/>
            </a:rPr>
            <a:t>Володіти поняттєво-категоріальним апаратом філософського знання</a:t>
          </a:r>
        </a:p>
      </dgm:t>
    </dgm:pt>
    <dgm:pt modelId="{4C70E1C9-821A-4D22-A7E2-2BBF128EFD88}" type="parTrans" cxnId="{67A452CF-073C-49FF-8DAB-B107A9C69803}">
      <dgm:prSet/>
      <dgm:spPr/>
      <dgm:t>
        <a:bodyPr/>
        <a:lstStyle/>
        <a:p>
          <a:endParaRPr lang="uk-UA" sz="1100"/>
        </a:p>
      </dgm:t>
    </dgm:pt>
    <dgm:pt modelId="{56678EF8-5107-4F63-A41A-23B1BA9AA0C2}" type="sibTrans" cxnId="{67A452CF-073C-49FF-8DAB-B107A9C69803}">
      <dgm:prSet/>
      <dgm:spPr/>
      <dgm:t>
        <a:bodyPr/>
        <a:lstStyle/>
        <a:p>
          <a:endParaRPr lang="uk-UA" sz="1100"/>
        </a:p>
      </dgm:t>
    </dgm:pt>
    <dgm:pt modelId="{71C68EBD-E298-4DF3-9D51-4636004D78A5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400" dirty="0">
              <a:latin typeface="Georgia" pitchFamily="18" charset="0"/>
            </a:rPr>
            <a:t>Застосовувати філософські методи  дослідження у своїй професійній діяльності</a:t>
          </a:r>
        </a:p>
      </dgm:t>
    </dgm:pt>
    <dgm:pt modelId="{8E7A543D-6EB2-405C-9879-981643CC8A2F}" type="parTrans" cxnId="{6CB327B2-B496-4097-8A66-F4D042289C9D}">
      <dgm:prSet/>
      <dgm:spPr/>
      <dgm:t>
        <a:bodyPr/>
        <a:lstStyle/>
        <a:p>
          <a:endParaRPr lang="uk-UA" sz="1100"/>
        </a:p>
      </dgm:t>
    </dgm:pt>
    <dgm:pt modelId="{515CB8E0-57F5-4CBE-AAE0-245F04600A61}" type="sibTrans" cxnId="{6CB327B2-B496-4097-8A66-F4D042289C9D}">
      <dgm:prSet/>
      <dgm:spPr/>
      <dgm:t>
        <a:bodyPr/>
        <a:lstStyle/>
        <a:p>
          <a:endParaRPr lang="uk-UA" sz="1100"/>
        </a:p>
      </dgm:t>
    </dgm:pt>
    <dgm:pt modelId="{4DC40AEA-C862-4ED4-BBDD-820A106A62DC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400" dirty="0">
              <a:latin typeface="Georgia" pitchFamily="18" charset="0"/>
            </a:rPr>
            <a:t>На основі набутих знань в галузі філософії вміти формувати власні цінності, власну світоглядну та громадянську позицію</a:t>
          </a:r>
        </a:p>
      </dgm:t>
    </dgm:pt>
    <dgm:pt modelId="{B06CD062-A56F-4893-BFDC-3AD6F3D71917}" type="parTrans" cxnId="{473DBDBA-9596-450B-8661-2C87400D8DB0}">
      <dgm:prSet/>
      <dgm:spPr/>
      <dgm:t>
        <a:bodyPr/>
        <a:lstStyle/>
        <a:p>
          <a:endParaRPr lang="uk-UA" sz="1100"/>
        </a:p>
      </dgm:t>
    </dgm:pt>
    <dgm:pt modelId="{F1ED4EFF-FB95-4AF9-95F2-442D69C2B346}" type="sibTrans" cxnId="{473DBDBA-9596-450B-8661-2C87400D8DB0}">
      <dgm:prSet/>
      <dgm:spPr/>
      <dgm:t>
        <a:bodyPr/>
        <a:lstStyle/>
        <a:p>
          <a:endParaRPr lang="uk-UA" sz="1100"/>
        </a:p>
      </dgm:t>
    </dgm:pt>
    <dgm:pt modelId="{8DE080E4-D846-4A7D-ACC8-A1D2FCF9C943}" type="pres">
      <dgm:prSet presAssocID="{38F8B0C6-1A15-4EF2-9635-0368276CCA65}" presName="diagram" presStyleCnt="0">
        <dgm:presLayoutVars>
          <dgm:dir/>
          <dgm:resizeHandles val="exact"/>
        </dgm:presLayoutVars>
      </dgm:prSet>
      <dgm:spPr/>
    </dgm:pt>
    <dgm:pt modelId="{04530CE6-1C4D-42D2-8518-816FEFF815AE}" type="pres">
      <dgm:prSet presAssocID="{CD341973-9BAE-4E0D-A6F5-FB88E89EEA53}" presName="node" presStyleLbl="node1" presStyleIdx="0" presStyleCnt="6" custScaleX="321507" custLinFactNeighborX="-32151" custLinFactNeighborY="-40973">
        <dgm:presLayoutVars>
          <dgm:bulletEnabled val="1"/>
        </dgm:presLayoutVars>
      </dgm:prSet>
      <dgm:spPr/>
    </dgm:pt>
    <dgm:pt modelId="{186976FB-6F85-4BB4-B9A4-C8B4CAA4A20D}" type="pres">
      <dgm:prSet presAssocID="{B88E3C2B-DCC5-4F4D-967E-8A145BE7DBE1}" presName="sibTrans" presStyleCnt="0"/>
      <dgm:spPr/>
    </dgm:pt>
    <dgm:pt modelId="{62E15439-BBCE-4991-B05F-1A4026E1C7F5}" type="pres">
      <dgm:prSet presAssocID="{F1DAE13D-C061-416A-875D-0803E204BCB3}" presName="node" presStyleLbl="node1" presStyleIdx="1" presStyleCnt="6" custLinFactNeighborX="-753" custLinFactNeighborY="973">
        <dgm:presLayoutVars>
          <dgm:bulletEnabled val="1"/>
        </dgm:presLayoutVars>
      </dgm:prSet>
      <dgm:spPr/>
    </dgm:pt>
    <dgm:pt modelId="{EA67D81E-0DC4-483E-BE2E-DF908134EDC1}" type="pres">
      <dgm:prSet presAssocID="{56678EF8-5107-4F63-A41A-23B1BA9AA0C2}" presName="sibTrans" presStyleCnt="0"/>
      <dgm:spPr/>
    </dgm:pt>
    <dgm:pt modelId="{7DDA6078-002B-4D7C-BDA5-3DD077660318}" type="pres">
      <dgm:prSet presAssocID="{F6D6F791-8DCA-4631-B853-5644B558D392}" presName="node" presStyleLbl="node1" presStyleIdx="2" presStyleCnt="6">
        <dgm:presLayoutVars>
          <dgm:bulletEnabled val="1"/>
        </dgm:presLayoutVars>
      </dgm:prSet>
      <dgm:spPr/>
    </dgm:pt>
    <dgm:pt modelId="{E067EE4E-B580-4C1B-898B-E83379531193}" type="pres">
      <dgm:prSet presAssocID="{5536FEC4-AA91-4C3A-9255-CDE7E9786A2B}" presName="sibTrans" presStyleCnt="0"/>
      <dgm:spPr/>
    </dgm:pt>
    <dgm:pt modelId="{5EFFF80E-F67B-4284-A6A0-EE9281D7CF4B}" type="pres">
      <dgm:prSet presAssocID="{1091DA5B-7022-4167-8135-784472DA6AF6}" presName="node" presStyleLbl="node1" presStyleIdx="3" presStyleCnt="6" custScaleY="108977">
        <dgm:presLayoutVars>
          <dgm:bulletEnabled val="1"/>
        </dgm:presLayoutVars>
      </dgm:prSet>
      <dgm:spPr/>
    </dgm:pt>
    <dgm:pt modelId="{749ACB5C-DECC-4F0D-B183-36061507FF4B}" type="pres">
      <dgm:prSet presAssocID="{3BB7C2A5-7D74-4506-8586-BCACE5313123}" presName="sibTrans" presStyleCnt="0"/>
      <dgm:spPr/>
    </dgm:pt>
    <dgm:pt modelId="{5586315B-5DBC-4C02-8436-7137748C0F8C}" type="pres">
      <dgm:prSet presAssocID="{4DC40AEA-C862-4ED4-BBDD-820A106A62DC}" presName="node" presStyleLbl="node1" presStyleIdx="4" presStyleCnt="6" custScaleY="127788">
        <dgm:presLayoutVars>
          <dgm:bulletEnabled val="1"/>
        </dgm:presLayoutVars>
      </dgm:prSet>
      <dgm:spPr/>
    </dgm:pt>
    <dgm:pt modelId="{E31A3C98-00B0-4338-8756-91C787C5207F}" type="pres">
      <dgm:prSet presAssocID="{F1ED4EFF-FB95-4AF9-95F2-442D69C2B346}" presName="sibTrans" presStyleCnt="0"/>
      <dgm:spPr/>
    </dgm:pt>
    <dgm:pt modelId="{B2802F4C-E5F3-4B3B-A76F-4A96F600418D}" type="pres">
      <dgm:prSet presAssocID="{71C68EBD-E298-4DF3-9D51-4636004D78A5}" presName="node" presStyleLbl="node1" presStyleIdx="5" presStyleCnt="6" custScaleX="107307" custScaleY="119209" custLinFactNeighborX="13267" custLinFactNeighborY="-8778">
        <dgm:presLayoutVars>
          <dgm:bulletEnabled val="1"/>
        </dgm:presLayoutVars>
      </dgm:prSet>
      <dgm:spPr/>
    </dgm:pt>
  </dgm:ptLst>
  <dgm:cxnLst>
    <dgm:cxn modelId="{9847F433-0520-44D6-804D-80CABF3DAF2D}" type="presOf" srcId="{CD341973-9BAE-4E0D-A6F5-FB88E89EEA53}" destId="{04530CE6-1C4D-42D2-8518-816FEFF815AE}" srcOrd="0" destOrd="0" presId="urn:microsoft.com/office/officeart/2005/8/layout/default"/>
    <dgm:cxn modelId="{61E4043A-D2B4-4F45-BC73-B7E64D63DFB2}" type="presOf" srcId="{4DC40AEA-C862-4ED4-BBDD-820A106A62DC}" destId="{5586315B-5DBC-4C02-8436-7137748C0F8C}" srcOrd="0" destOrd="0" presId="urn:microsoft.com/office/officeart/2005/8/layout/default"/>
    <dgm:cxn modelId="{BF0ADD50-DC36-4877-9AF3-BAEBDF42A651}" type="presOf" srcId="{71C68EBD-E298-4DF3-9D51-4636004D78A5}" destId="{B2802F4C-E5F3-4B3B-A76F-4A96F600418D}" srcOrd="0" destOrd="0" presId="urn:microsoft.com/office/officeart/2005/8/layout/default"/>
    <dgm:cxn modelId="{E7949557-43E4-4578-8304-99B26DA64377}" srcId="{38F8B0C6-1A15-4EF2-9635-0368276CCA65}" destId="{F6D6F791-8DCA-4631-B853-5644B558D392}" srcOrd="2" destOrd="0" parTransId="{1818BA4A-9976-4CFC-8911-D7C8941C7868}" sibTransId="{5536FEC4-AA91-4C3A-9255-CDE7E9786A2B}"/>
    <dgm:cxn modelId="{55E1CB89-1615-4AA1-B7FF-F128BE155F2A}" type="presOf" srcId="{F6D6F791-8DCA-4631-B853-5644B558D392}" destId="{7DDA6078-002B-4D7C-BDA5-3DD077660318}" srcOrd="0" destOrd="0" presId="urn:microsoft.com/office/officeart/2005/8/layout/default"/>
    <dgm:cxn modelId="{6CB327B2-B496-4097-8A66-F4D042289C9D}" srcId="{38F8B0C6-1A15-4EF2-9635-0368276CCA65}" destId="{71C68EBD-E298-4DF3-9D51-4636004D78A5}" srcOrd="5" destOrd="0" parTransId="{8E7A543D-6EB2-405C-9879-981643CC8A2F}" sibTransId="{515CB8E0-57F5-4CBE-AAE0-245F04600A61}"/>
    <dgm:cxn modelId="{473DBDBA-9596-450B-8661-2C87400D8DB0}" srcId="{38F8B0C6-1A15-4EF2-9635-0368276CCA65}" destId="{4DC40AEA-C862-4ED4-BBDD-820A106A62DC}" srcOrd="4" destOrd="0" parTransId="{B06CD062-A56F-4893-BFDC-3AD6F3D71917}" sibTransId="{F1ED4EFF-FB95-4AF9-95F2-442D69C2B346}"/>
    <dgm:cxn modelId="{B6C2F6BD-E75C-44A0-A380-5115F6107390}" type="presOf" srcId="{38F8B0C6-1A15-4EF2-9635-0368276CCA65}" destId="{8DE080E4-D846-4A7D-ACC8-A1D2FCF9C943}" srcOrd="0" destOrd="0" presId="urn:microsoft.com/office/officeart/2005/8/layout/default"/>
    <dgm:cxn modelId="{67A452CF-073C-49FF-8DAB-B107A9C69803}" srcId="{38F8B0C6-1A15-4EF2-9635-0368276CCA65}" destId="{F1DAE13D-C061-416A-875D-0803E204BCB3}" srcOrd="1" destOrd="0" parTransId="{4C70E1C9-821A-4D22-A7E2-2BBF128EFD88}" sibTransId="{56678EF8-5107-4F63-A41A-23B1BA9AA0C2}"/>
    <dgm:cxn modelId="{916752D3-588D-4367-A308-78B0B71EBB99}" type="presOf" srcId="{F1DAE13D-C061-416A-875D-0803E204BCB3}" destId="{62E15439-BBCE-4991-B05F-1A4026E1C7F5}" srcOrd="0" destOrd="0" presId="urn:microsoft.com/office/officeart/2005/8/layout/default"/>
    <dgm:cxn modelId="{0BB64ADA-A220-4B18-9BFA-7DD9814C9CE7}" srcId="{38F8B0C6-1A15-4EF2-9635-0368276CCA65}" destId="{CD341973-9BAE-4E0D-A6F5-FB88E89EEA53}" srcOrd="0" destOrd="0" parTransId="{165750B0-5DA7-4C12-8E2F-C768E8C329A9}" sibTransId="{B88E3C2B-DCC5-4F4D-967E-8A145BE7DBE1}"/>
    <dgm:cxn modelId="{53D4D8E6-B8B7-42EA-91A7-D4730C2D088B}" type="presOf" srcId="{1091DA5B-7022-4167-8135-784472DA6AF6}" destId="{5EFFF80E-F67B-4284-A6A0-EE9281D7CF4B}" srcOrd="0" destOrd="0" presId="urn:microsoft.com/office/officeart/2005/8/layout/default"/>
    <dgm:cxn modelId="{BD9E76F7-909B-42C1-A857-647FAB401CE5}" srcId="{38F8B0C6-1A15-4EF2-9635-0368276CCA65}" destId="{1091DA5B-7022-4167-8135-784472DA6AF6}" srcOrd="3" destOrd="0" parTransId="{798CB2E6-D767-4E40-9C78-BDA79A6BC115}" sibTransId="{3BB7C2A5-7D74-4506-8586-BCACE5313123}"/>
    <dgm:cxn modelId="{47A4AB61-FB48-4C46-9000-162E4F736D74}" type="presParOf" srcId="{8DE080E4-D846-4A7D-ACC8-A1D2FCF9C943}" destId="{04530CE6-1C4D-42D2-8518-816FEFF815AE}" srcOrd="0" destOrd="0" presId="urn:microsoft.com/office/officeart/2005/8/layout/default"/>
    <dgm:cxn modelId="{0158424C-EF9A-4B19-B3A1-A377430A06B6}" type="presParOf" srcId="{8DE080E4-D846-4A7D-ACC8-A1D2FCF9C943}" destId="{186976FB-6F85-4BB4-B9A4-C8B4CAA4A20D}" srcOrd="1" destOrd="0" presId="urn:microsoft.com/office/officeart/2005/8/layout/default"/>
    <dgm:cxn modelId="{0C4B41D0-D263-4F4A-93B5-7A5AB6057CD5}" type="presParOf" srcId="{8DE080E4-D846-4A7D-ACC8-A1D2FCF9C943}" destId="{62E15439-BBCE-4991-B05F-1A4026E1C7F5}" srcOrd="2" destOrd="0" presId="urn:microsoft.com/office/officeart/2005/8/layout/default"/>
    <dgm:cxn modelId="{052FCE66-BF85-4124-9C14-B75A4400C08C}" type="presParOf" srcId="{8DE080E4-D846-4A7D-ACC8-A1D2FCF9C943}" destId="{EA67D81E-0DC4-483E-BE2E-DF908134EDC1}" srcOrd="3" destOrd="0" presId="urn:microsoft.com/office/officeart/2005/8/layout/default"/>
    <dgm:cxn modelId="{04A53E47-F157-4DF2-9EA8-4A36727253D4}" type="presParOf" srcId="{8DE080E4-D846-4A7D-ACC8-A1D2FCF9C943}" destId="{7DDA6078-002B-4D7C-BDA5-3DD077660318}" srcOrd="4" destOrd="0" presId="urn:microsoft.com/office/officeart/2005/8/layout/default"/>
    <dgm:cxn modelId="{497E95E1-0539-4707-B869-0455B4FAFE8C}" type="presParOf" srcId="{8DE080E4-D846-4A7D-ACC8-A1D2FCF9C943}" destId="{E067EE4E-B580-4C1B-898B-E83379531193}" srcOrd="5" destOrd="0" presId="urn:microsoft.com/office/officeart/2005/8/layout/default"/>
    <dgm:cxn modelId="{586198DC-9471-424C-9C13-66CB8DF3C475}" type="presParOf" srcId="{8DE080E4-D846-4A7D-ACC8-A1D2FCF9C943}" destId="{5EFFF80E-F67B-4284-A6A0-EE9281D7CF4B}" srcOrd="6" destOrd="0" presId="urn:microsoft.com/office/officeart/2005/8/layout/default"/>
    <dgm:cxn modelId="{EBCDEAF8-4F67-4CC9-BA24-ADA05027823C}" type="presParOf" srcId="{8DE080E4-D846-4A7D-ACC8-A1D2FCF9C943}" destId="{749ACB5C-DECC-4F0D-B183-36061507FF4B}" srcOrd="7" destOrd="0" presId="urn:microsoft.com/office/officeart/2005/8/layout/default"/>
    <dgm:cxn modelId="{C6823948-2165-4993-AD25-71266ADB0167}" type="presParOf" srcId="{8DE080E4-D846-4A7D-ACC8-A1D2FCF9C943}" destId="{5586315B-5DBC-4C02-8436-7137748C0F8C}" srcOrd="8" destOrd="0" presId="urn:microsoft.com/office/officeart/2005/8/layout/default"/>
    <dgm:cxn modelId="{931A6E0C-CEB4-49EA-ADA9-3B6F31072582}" type="presParOf" srcId="{8DE080E4-D846-4A7D-ACC8-A1D2FCF9C943}" destId="{E31A3C98-00B0-4338-8756-91C787C5207F}" srcOrd="9" destOrd="0" presId="urn:microsoft.com/office/officeart/2005/8/layout/default"/>
    <dgm:cxn modelId="{6659306B-8AF6-4C2A-81F7-7926B8BECB7B}" type="presParOf" srcId="{8DE080E4-D846-4A7D-ACC8-A1D2FCF9C943}" destId="{B2802F4C-E5F3-4B3B-A76F-4A96F600418D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902292-9BF5-4D78-9CC3-4AD1E31A5DCC}">
      <dsp:nvSpPr>
        <dsp:cNvPr id="0" name=""/>
        <dsp:cNvSpPr/>
      </dsp:nvSpPr>
      <dsp:spPr>
        <a:xfrm>
          <a:off x="0" y="0"/>
          <a:ext cx="7238998" cy="1048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kern="1200" dirty="0">
              <a:latin typeface="Georgia" pitchFamily="18" charset="0"/>
            </a:rPr>
            <a:t>ЗНАТИ</a:t>
          </a:r>
        </a:p>
      </dsp:txBody>
      <dsp:txXfrm>
        <a:off x="0" y="0"/>
        <a:ext cx="7238998" cy="1048796"/>
      </dsp:txXfrm>
    </dsp:sp>
    <dsp:sp modelId="{A4EE49C8-2E2E-4F84-B425-766B83FF502B}">
      <dsp:nvSpPr>
        <dsp:cNvPr id="0" name=""/>
        <dsp:cNvSpPr/>
      </dsp:nvSpPr>
      <dsp:spPr>
        <a:xfrm>
          <a:off x="0" y="1884367"/>
          <a:ext cx="2251583" cy="1198535"/>
        </a:xfrm>
        <a:prstGeom prst="rect">
          <a:avLst/>
        </a:prstGeom>
        <a:solidFill>
          <a:schemeClr val="accent2"/>
        </a:solidFill>
        <a:ln w="400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Georgia" pitchFamily="18" charset="0"/>
            </a:rPr>
            <a:t>Специфіку філософського осмислення дійсності</a:t>
          </a:r>
        </a:p>
      </dsp:txBody>
      <dsp:txXfrm>
        <a:off x="0" y="1884367"/>
        <a:ext cx="2251583" cy="1198535"/>
      </dsp:txXfrm>
    </dsp:sp>
    <dsp:sp modelId="{5BEE7416-9885-4935-9E1D-AC93A3059BED}">
      <dsp:nvSpPr>
        <dsp:cNvPr id="0" name=""/>
        <dsp:cNvSpPr/>
      </dsp:nvSpPr>
      <dsp:spPr>
        <a:xfrm>
          <a:off x="2590796" y="1828802"/>
          <a:ext cx="2251583" cy="1350950"/>
        </a:xfrm>
        <a:prstGeom prst="rect">
          <a:avLst/>
        </a:prstGeom>
        <a:gradFill rotWithShape="1">
          <a:gsLst>
            <a:gs pos="0">
              <a:schemeClr val="accent3">
                <a:tint val="15000"/>
                <a:satMod val="250000"/>
              </a:schemeClr>
            </a:gs>
            <a:gs pos="49000">
              <a:schemeClr val="accent3">
                <a:tint val="50000"/>
                <a:satMod val="200000"/>
              </a:schemeClr>
            </a:gs>
            <a:gs pos="49100">
              <a:schemeClr val="accent3">
                <a:tint val="64000"/>
                <a:satMod val="160000"/>
              </a:schemeClr>
            </a:gs>
            <a:gs pos="92000">
              <a:schemeClr val="accent3">
                <a:tint val="50000"/>
                <a:satMod val="200000"/>
              </a:schemeClr>
            </a:gs>
            <a:gs pos="100000">
              <a:schemeClr val="accent3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3"/>
          </a:solidFill>
          <a:prstDash val="solid"/>
        </a:ln>
        <a:effectLst>
          <a:outerShdw blurRad="50800" dist="25000" dir="5400000" rotWithShape="0">
            <a:schemeClr val="accent3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Georgia" pitchFamily="18" charset="0"/>
            </a:rPr>
            <a:t>Об’єкт, предмет, функції філософії та її основні категорії</a:t>
          </a:r>
        </a:p>
      </dsp:txBody>
      <dsp:txXfrm>
        <a:off x="2590796" y="1828802"/>
        <a:ext cx="2251583" cy="1350950"/>
      </dsp:txXfrm>
    </dsp:sp>
    <dsp:sp modelId="{B8152581-10FD-4632-9710-C4EFFCBE4DE2}">
      <dsp:nvSpPr>
        <dsp:cNvPr id="0" name=""/>
        <dsp:cNvSpPr/>
      </dsp:nvSpPr>
      <dsp:spPr>
        <a:xfrm>
          <a:off x="4987416" y="1828795"/>
          <a:ext cx="2251583" cy="1125003"/>
        </a:xfrm>
        <a:prstGeom prst="rect">
          <a:avLst/>
        </a:prstGeom>
        <a:gradFill rotWithShape="1">
          <a:gsLst>
            <a:gs pos="0">
              <a:schemeClr val="accent3">
                <a:tint val="74000"/>
              </a:schemeClr>
            </a:gs>
            <a:gs pos="49000">
              <a:schemeClr val="accent3">
                <a:tint val="96000"/>
                <a:shade val="84000"/>
                <a:satMod val="110000"/>
              </a:schemeClr>
            </a:gs>
            <a:gs pos="49100">
              <a:schemeClr val="accent3">
                <a:shade val="55000"/>
                <a:satMod val="150000"/>
              </a:schemeClr>
            </a:gs>
            <a:gs pos="92000">
              <a:schemeClr val="accent3">
                <a:tint val="98000"/>
                <a:shade val="90000"/>
                <a:satMod val="128000"/>
              </a:schemeClr>
            </a:gs>
            <a:gs pos="100000">
              <a:schemeClr val="accent3"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3"/>
          </a:solidFill>
          <a:prstDash val="solid"/>
        </a:ln>
        <a:effectLst>
          <a:outerShdw blurRad="39000" dist="25400" dir="5400000" rotWithShape="0">
            <a:schemeClr val="accent3">
              <a:shade val="33000"/>
              <a:alpha val="83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Georgia" pitchFamily="18" charset="0"/>
            </a:rPr>
            <a:t>Основні етапи і особливості розвитку світової  та української філософської думки</a:t>
          </a:r>
        </a:p>
      </dsp:txBody>
      <dsp:txXfrm>
        <a:off x="4987416" y="1828795"/>
        <a:ext cx="2251583" cy="1125003"/>
      </dsp:txXfrm>
    </dsp:sp>
    <dsp:sp modelId="{17825CAC-CB2E-47DA-9D25-4DD18973568F}">
      <dsp:nvSpPr>
        <dsp:cNvPr id="0" name=""/>
        <dsp:cNvSpPr/>
      </dsp:nvSpPr>
      <dsp:spPr>
        <a:xfrm>
          <a:off x="0" y="3581399"/>
          <a:ext cx="2251583" cy="1544622"/>
        </a:xfrm>
        <a:prstGeom prst="rect">
          <a:avLst/>
        </a:prstGeom>
        <a:gradFill rotWithShape="1">
          <a:gsLst>
            <a:gs pos="0">
              <a:schemeClr val="accent3">
                <a:tint val="74000"/>
              </a:schemeClr>
            </a:gs>
            <a:gs pos="49000">
              <a:schemeClr val="accent3">
                <a:tint val="96000"/>
                <a:shade val="84000"/>
                <a:satMod val="110000"/>
              </a:schemeClr>
            </a:gs>
            <a:gs pos="49100">
              <a:schemeClr val="accent3">
                <a:shade val="55000"/>
                <a:satMod val="150000"/>
              </a:schemeClr>
            </a:gs>
            <a:gs pos="92000">
              <a:schemeClr val="accent3">
                <a:tint val="98000"/>
                <a:shade val="90000"/>
                <a:satMod val="128000"/>
              </a:schemeClr>
            </a:gs>
            <a:gs pos="100000">
              <a:schemeClr val="accent3"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3"/>
          </a:solidFill>
          <a:prstDash val="solid"/>
        </a:ln>
        <a:effectLst>
          <a:outerShdw blurRad="39000" dist="25400" dir="5400000" rotWithShape="0">
            <a:schemeClr val="accent3">
              <a:shade val="33000"/>
              <a:alpha val="83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Georgia" pitchFamily="18" charset="0"/>
            </a:rPr>
            <a:t>Структуру філософського знання</a:t>
          </a:r>
        </a:p>
      </dsp:txBody>
      <dsp:txXfrm>
        <a:off x="0" y="3581399"/>
        <a:ext cx="2251583" cy="1544622"/>
      </dsp:txXfrm>
    </dsp:sp>
    <dsp:sp modelId="{829F2FA3-CF9F-4350-9755-A1F02C1959B7}">
      <dsp:nvSpPr>
        <dsp:cNvPr id="0" name=""/>
        <dsp:cNvSpPr/>
      </dsp:nvSpPr>
      <dsp:spPr>
        <a:xfrm>
          <a:off x="2590796" y="3886212"/>
          <a:ext cx="2251583" cy="1350950"/>
        </a:xfrm>
        <a:prstGeom prst="rect">
          <a:avLst/>
        </a:prstGeom>
        <a:gradFill rotWithShape="1">
          <a:gsLst>
            <a:gs pos="0">
              <a:schemeClr val="accent4">
                <a:tint val="74000"/>
              </a:schemeClr>
            </a:gs>
            <a:gs pos="49000">
              <a:schemeClr val="accent4">
                <a:tint val="96000"/>
                <a:shade val="84000"/>
                <a:satMod val="110000"/>
              </a:schemeClr>
            </a:gs>
            <a:gs pos="49100">
              <a:schemeClr val="accent4">
                <a:shade val="55000"/>
                <a:satMod val="150000"/>
              </a:schemeClr>
            </a:gs>
            <a:gs pos="92000">
              <a:schemeClr val="accent4">
                <a:tint val="98000"/>
                <a:shade val="90000"/>
                <a:satMod val="128000"/>
              </a:schemeClr>
            </a:gs>
            <a:gs pos="100000">
              <a:schemeClr val="accent4"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latin typeface="Georgia" pitchFamily="18" charset="0"/>
            </a:rPr>
            <a:t>Фундаментальні принципи і поняття, що становлять основу філософських концепцій буття, пізнання, соціальної філософії, філософської антропології, аксіології</a:t>
          </a:r>
        </a:p>
      </dsp:txBody>
      <dsp:txXfrm>
        <a:off x="2590796" y="3886212"/>
        <a:ext cx="2251583" cy="1350950"/>
      </dsp:txXfrm>
    </dsp:sp>
    <dsp:sp modelId="{4183B5DE-D145-4294-B141-C9BC3D45CBAC}">
      <dsp:nvSpPr>
        <dsp:cNvPr id="0" name=""/>
        <dsp:cNvSpPr/>
      </dsp:nvSpPr>
      <dsp:spPr>
        <a:xfrm>
          <a:off x="4987416" y="3657606"/>
          <a:ext cx="2251583" cy="13509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Georgia" pitchFamily="18" charset="0"/>
            </a:rPr>
            <a:t>Основні парадигми філософування, ключові проблеми сучасної філософії</a:t>
          </a:r>
        </a:p>
      </dsp:txBody>
      <dsp:txXfrm>
        <a:off x="4987416" y="3657606"/>
        <a:ext cx="2251583" cy="1350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530CE6-1C4D-42D2-8518-816FEFF815AE}">
      <dsp:nvSpPr>
        <dsp:cNvPr id="0" name=""/>
        <dsp:cNvSpPr/>
      </dsp:nvSpPr>
      <dsp:spPr>
        <a:xfrm>
          <a:off x="0" y="0"/>
          <a:ext cx="6705598" cy="12514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kern="1200" dirty="0">
              <a:latin typeface="Georgia" pitchFamily="18" charset="0"/>
            </a:rPr>
            <a:t>ВМІТИ</a:t>
          </a:r>
        </a:p>
      </dsp:txBody>
      <dsp:txXfrm>
        <a:off x="0" y="0"/>
        <a:ext cx="6705598" cy="1251406"/>
      </dsp:txXfrm>
    </dsp:sp>
    <dsp:sp modelId="{62E15439-BBCE-4991-B05F-1A4026E1C7F5}">
      <dsp:nvSpPr>
        <dsp:cNvPr id="0" name=""/>
        <dsp:cNvSpPr/>
      </dsp:nvSpPr>
      <dsp:spPr>
        <a:xfrm>
          <a:off x="11" y="1600202"/>
          <a:ext cx="2085677" cy="1251406"/>
        </a:xfrm>
        <a:prstGeom prst="rect">
          <a:avLst/>
        </a:prstGeom>
        <a:gradFill rotWithShape="1">
          <a:gsLst>
            <a:gs pos="0">
              <a:schemeClr val="accent5">
                <a:tint val="74000"/>
              </a:schemeClr>
            </a:gs>
            <a:gs pos="49000">
              <a:schemeClr val="accent5">
                <a:tint val="96000"/>
                <a:shade val="84000"/>
                <a:satMod val="110000"/>
              </a:schemeClr>
            </a:gs>
            <a:gs pos="49100">
              <a:schemeClr val="accent5">
                <a:shade val="55000"/>
                <a:satMod val="150000"/>
              </a:schemeClr>
            </a:gs>
            <a:gs pos="92000">
              <a:schemeClr val="accent5">
                <a:tint val="98000"/>
                <a:shade val="90000"/>
                <a:satMod val="128000"/>
              </a:schemeClr>
            </a:gs>
            <a:gs pos="100000">
              <a:schemeClr val="accent5"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5"/>
          </a:solidFill>
          <a:prstDash val="solid"/>
        </a:ln>
        <a:effectLst>
          <a:outerShdw blurRad="39000" dist="25400" dir="5400000" rotWithShape="0">
            <a:schemeClr val="accent5">
              <a:shade val="33000"/>
              <a:alpha val="83000"/>
            </a:scheme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Georgia" pitchFamily="18" charset="0"/>
            </a:rPr>
            <a:t>Володіти поняттєво-категоріальним апаратом філософського знання</a:t>
          </a:r>
        </a:p>
      </dsp:txBody>
      <dsp:txXfrm>
        <a:off x="11" y="1600202"/>
        <a:ext cx="2085677" cy="1251406"/>
      </dsp:txXfrm>
    </dsp:sp>
    <dsp:sp modelId="{7DDA6078-002B-4D7C-BDA5-3DD077660318}">
      <dsp:nvSpPr>
        <dsp:cNvPr id="0" name=""/>
        <dsp:cNvSpPr/>
      </dsp:nvSpPr>
      <dsp:spPr>
        <a:xfrm>
          <a:off x="2309961" y="1588026"/>
          <a:ext cx="2085677" cy="1251406"/>
        </a:xfrm>
        <a:prstGeom prst="rect">
          <a:avLst/>
        </a:prstGeom>
        <a:gradFill rotWithShape="1">
          <a:gsLst>
            <a:gs pos="0">
              <a:schemeClr val="accent2">
                <a:tint val="15000"/>
                <a:satMod val="250000"/>
              </a:schemeClr>
            </a:gs>
            <a:gs pos="49000">
              <a:schemeClr val="accent2">
                <a:tint val="50000"/>
                <a:satMod val="200000"/>
              </a:schemeClr>
            </a:gs>
            <a:gs pos="49100">
              <a:schemeClr val="accent2">
                <a:tint val="64000"/>
                <a:satMod val="160000"/>
              </a:schemeClr>
            </a:gs>
            <a:gs pos="92000">
              <a:schemeClr val="accent2">
                <a:tint val="50000"/>
                <a:satMod val="200000"/>
              </a:schemeClr>
            </a:gs>
            <a:gs pos="100000">
              <a:schemeClr val="accent2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2"/>
          </a:solidFill>
          <a:prstDash val="solid"/>
        </a:ln>
        <a:effectLst>
          <a:outerShdw blurRad="50800" dist="25000" dir="5400000" rotWithShape="0">
            <a:schemeClr val="accent2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Georgia" pitchFamily="18" charset="0"/>
            </a:rPr>
            <a:t>Орієнтуватися у складній системі вчень, шкіл, напрямків філософії, їх критично аналізувати та мати власну позицію</a:t>
          </a:r>
        </a:p>
      </dsp:txBody>
      <dsp:txXfrm>
        <a:off x="2309961" y="1588026"/>
        <a:ext cx="2085677" cy="1251406"/>
      </dsp:txXfrm>
    </dsp:sp>
    <dsp:sp modelId="{5EFFF80E-F67B-4284-A6A0-EE9281D7CF4B}">
      <dsp:nvSpPr>
        <dsp:cNvPr id="0" name=""/>
        <dsp:cNvSpPr/>
      </dsp:nvSpPr>
      <dsp:spPr>
        <a:xfrm>
          <a:off x="4604206" y="1531857"/>
          <a:ext cx="2085677" cy="1363745"/>
        </a:xfrm>
        <a:prstGeom prst="rect">
          <a:avLst/>
        </a:prstGeom>
        <a:gradFill rotWithShape="1">
          <a:gsLst>
            <a:gs pos="0">
              <a:schemeClr val="accent2">
                <a:tint val="74000"/>
              </a:schemeClr>
            </a:gs>
            <a:gs pos="49000">
              <a:schemeClr val="accent2">
                <a:tint val="96000"/>
                <a:shade val="84000"/>
                <a:satMod val="110000"/>
              </a:schemeClr>
            </a:gs>
            <a:gs pos="49100">
              <a:schemeClr val="accent2">
                <a:shade val="55000"/>
                <a:satMod val="150000"/>
              </a:schemeClr>
            </a:gs>
            <a:gs pos="92000">
              <a:schemeClr val="accent2">
                <a:tint val="98000"/>
                <a:shade val="90000"/>
                <a:satMod val="128000"/>
              </a:schemeClr>
            </a:gs>
            <a:gs pos="100000">
              <a:schemeClr val="accent2"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2"/>
          </a:solidFill>
          <a:prstDash val="solid"/>
        </a:ln>
        <a:effectLst>
          <a:outerShdw blurRad="39000" dist="25400" dir="5400000" rotWithShape="0">
            <a:schemeClr val="accent2">
              <a:shade val="33000"/>
              <a:alpha val="83000"/>
            </a:scheme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100" kern="1200" dirty="0">
              <a:latin typeface="Georgia" pitchFamily="18" charset="0"/>
            </a:rPr>
            <a:t>Творчо та осмислено аналізувати різні явища життя сучасного суспільства зіставляючи їх зі світоглядними, філософськими ідеями та використовуючи філософські поняття та категорії</a:t>
          </a:r>
        </a:p>
      </dsp:txBody>
      <dsp:txXfrm>
        <a:off x="4604206" y="1531857"/>
        <a:ext cx="2085677" cy="1363745"/>
      </dsp:txXfrm>
    </dsp:sp>
    <dsp:sp modelId="{5586315B-5DBC-4C02-8436-7137748C0F8C}">
      <dsp:nvSpPr>
        <dsp:cNvPr id="0" name=""/>
        <dsp:cNvSpPr/>
      </dsp:nvSpPr>
      <dsp:spPr>
        <a:xfrm>
          <a:off x="1086638" y="3104169"/>
          <a:ext cx="2085677" cy="1599147"/>
        </a:xfrm>
        <a:prstGeom prst="rect">
          <a:avLst/>
        </a:prstGeom>
        <a:gradFill rotWithShape="1">
          <a:gsLst>
            <a:gs pos="0">
              <a:schemeClr val="accent3">
                <a:tint val="74000"/>
              </a:schemeClr>
            </a:gs>
            <a:gs pos="49000">
              <a:schemeClr val="accent3">
                <a:tint val="96000"/>
                <a:shade val="84000"/>
                <a:satMod val="110000"/>
              </a:schemeClr>
            </a:gs>
            <a:gs pos="49100">
              <a:schemeClr val="accent3">
                <a:shade val="55000"/>
                <a:satMod val="150000"/>
              </a:schemeClr>
            </a:gs>
            <a:gs pos="92000">
              <a:schemeClr val="accent3">
                <a:tint val="98000"/>
                <a:shade val="90000"/>
                <a:satMod val="128000"/>
              </a:schemeClr>
            </a:gs>
            <a:gs pos="100000">
              <a:schemeClr val="accent3"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3"/>
          </a:solidFill>
          <a:prstDash val="solid"/>
        </a:ln>
        <a:effectLst>
          <a:outerShdw blurRad="39000" dist="25400" dir="5400000" rotWithShape="0">
            <a:schemeClr val="accent3">
              <a:shade val="33000"/>
              <a:alpha val="83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Georgia" pitchFamily="18" charset="0"/>
            </a:rPr>
            <a:t>На основі набутих знань в галузі філософії вміти формувати власні цінності, власну світоглядну та громадянську позицію</a:t>
          </a:r>
        </a:p>
      </dsp:txBody>
      <dsp:txXfrm>
        <a:off x="1086638" y="3104169"/>
        <a:ext cx="2085677" cy="1599147"/>
      </dsp:txXfrm>
    </dsp:sp>
    <dsp:sp modelId="{B2802F4C-E5F3-4B3B-A76F-4A96F600418D}">
      <dsp:nvSpPr>
        <dsp:cNvPr id="0" name=""/>
        <dsp:cNvSpPr/>
      </dsp:nvSpPr>
      <dsp:spPr>
        <a:xfrm>
          <a:off x="3657590" y="3048000"/>
          <a:ext cx="2238077" cy="1491789"/>
        </a:xfrm>
        <a:prstGeom prst="rect">
          <a:avLst/>
        </a:prstGeom>
        <a:gradFill rotWithShape="1">
          <a:gsLst>
            <a:gs pos="0">
              <a:schemeClr val="accent5">
                <a:tint val="15000"/>
                <a:satMod val="250000"/>
              </a:schemeClr>
            </a:gs>
            <a:gs pos="49000">
              <a:schemeClr val="accent5">
                <a:tint val="50000"/>
                <a:satMod val="200000"/>
              </a:schemeClr>
            </a:gs>
            <a:gs pos="49100">
              <a:schemeClr val="accent5">
                <a:tint val="64000"/>
                <a:satMod val="160000"/>
              </a:schemeClr>
            </a:gs>
            <a:gs pos="92000">
              <a:schemeClr val="accent5">
                <a:tint val="50000"/>
                <a:satMod val="200000"/>
              </a:schemeClr>
            </a:gs>
            <a:gs pos="100000">
              <a:schemeClr val="accent5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accent5"/>
          </a:solidFill>
          <a:prstDash val="solid"/>
        </a:ln>
        <a:effectLst>
          <a:outerShdw blurRad="50800" dist="25000" dir="5400000" rotWithShape="0">
            <a:schemeClr val="accent5">
              <a:shade val="30000"/>
              <a:satMod val="150000"/>
              <a:alpha val="38000"/>
            </a:scheme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latin typeface="Georgia" pitchFamily="18" charset="0"/>
            </a:rPr>
            <a:t>Застосовувати філософські методи  дослідження у своїй професійній діяльності</a:t>
          </a:r>
        </a:p>
      </dsp:txBody>
      <dsp:txXfrm>
        <a:off x="3657590" y="3048000"/>
        <a:ext cx="2238077" cy="14917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3FCB-2394-4E91-9602-C9AA0812AF9B}" type="datetimeFigureOut">
              <a:rPr lang="uk-UA" smtClean="0"/>
              <a:t>25.10.2022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2FE7A-E71E-4DA3-8938-8B4C523E13DD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FE7A-E71E-4DA3-8938-8B4C523E13DD}" type="slidenum">
              <a:rPr lang="uk-UA" smtClean="0"/>
              <a:t>2</a:t>
            </a:fld>
            <a:endParaRPr lang="uk-U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10/25/2022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epository.ldufk.edu.u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z1552270385a213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304800"/>
            <a:ext cx="5943600" cy="62723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  <a:reflection blurRad="12700" stA="28000" endPos="28000" dist="5000" dir="5400000" sy="-100000" algn="bl" rotWithShape="0"/>
          </a:effectLst>
          <a:scene3d>
            <a:camera prst="perspectiveAbove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743200" y="228600"/>
            <a:ext cx="5638800" cy="1524000"/>
          </a:xfrm>
        </p:spPr>
        <p:txBody>
          <a:bodyPr/>
          <a:lstStyle/>
          <a:p>
            <a:pPr algn="ctr"/>
            <a:r>
              <a:rPr lang="uk-UA" sz="1400" dirty="0">
                <a:solidFill>
                  <a:schemeClr val="bg1">
                    <a:lumMod val="95000"/>
                  </a:schemeClr>
                </a:solidFill>
                <a:latin typeface="Georgia" pitchFamily="18" charset="0"/>
              </a:rPr>
              <a:t>ЛЬВІВСЬКИЙ ДЕРЖАВНИЙ УНІВЕРСИТЕТ ФІЗИЧНОЇ КУЛЬТУРИ</a:t>
            </a:r>
            <a:br>
              <a:rPr lang="uk-UA" sz="1400" dirty="0">
                <a:solidFill>
                  <a:schemeClr val="bg1">
                    <a:lumMod val="95000"/>
                  </a:schemeClr>
                </a:solidFill>
                <a:latin typeface="Georgia" pitchFamily="18" charset="0"/>
              </a:rPr>
            </a:br>
            <a:r>
              <a:rPr lang="uk-UA" sz="1400" dirty="0">
                <a:solidFill>
                  <a:schemeClr val="bg1">
                    <a:lumMod val="95000"/>
                  </a:schemeClr>
                </a:solidFill>
                <a:latin typeface="Georgia" pitchFamily="18" charset="0"/>
              </a:rPr>
              <a:t>ІМЕНІ ІВАНА БОБЕРСЬКОГО</a:t>
            </a:r>
            <a:br>
              <a:rPr lang="uk-UA" sz="1400" dirty="0">
                <a:solidFill>
                  <a:schemeClr val="bg1">
                    <a:lumMod val="95000"/>
                  </a:schemeClr>
                </a:solidFill>
                <a:latin typeface="Georgia" pitchFamily="18" charset="0"/>
              </a:rPr>
            </a:br>
            <a:r>
              <a:rPr lang="uk-UA" sz="1400" dirty="0">
                <a:solidFill>
                  <a:schemeClr val="bg1">
                    <a:lumMod val="95000"/>
                  </a:schemeClr>
                </a:solidFill>
                <a:latin typeface="Georgia" pitchFamily="18" charset="0"/>
              </a:rPr>
              <a:t>ФАКУЛЬТЕТ ТУРИЗМУ</a:t>
            </a:r>
            <a:br>
              <a:rPr lang="uk-UA" sz="1400" dirty="0">
                <a:solidFill>
                  <a:schemeClr val="bg1">
                    <a:lumMod val="95000"/>
                  </a:schemeClr>
                </a:solidFill>
                <a:latin typeface="Georgia" pitchFamily="18" charset="0"/>
              </a:rPr>
            </a:br>
            <a:r>
              <a:rPr lang="uk-UA" sz="1400" dirty="0">
                <a:solidFill>
                  <a:schemeClr val="bg1">
                    <a:lumMod val="95000"/>
                  </a:schemeClr>
                </a:solidFill>
                <a:latin typeface="Georgia" pitchFamily="18" charset="0"/>
              </a:rPr>
              <a:t>КАФЕДРА ГУМАНІТАРНИХ ДИСЦИПЛІН</a:t>
            </a:r>
            <a:br>
              <a:rPr lang="uk-UA" sz="1400" dirty="0">
                <a:solidFill>
                  <a:srgbClr val="FFFFFF"/>
                </a:solidFill>
                <a:latin typeface="Georgia" pitchFamily="18" charset="0"/>
              </a:rPr>
            </a:br>
            <a:endParaRPr lang="uk-UA" sz="1400" dirty="0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352800" y="2286000"/>
            <a:ext cx="5114778" cy="32004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uk-UA" sz="3000" b="1" dirty="0">
                <a:latin typeface="Georgia" pitchFamily="18" charset="0"/>
              </a:rPr>
              <a:t>ФІЛОСОФІЯ</a:t>
            </a:r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l"/>
            <a:r>
              <a:rPr lang="uk-UA" b="1" dirty="0">
                <a:latin typeface="Georgia" pitchFamily="18" charset="0"/>
              </a:rPr>
              <a:t>Керівник курсу: </a:t>
            </a:r>
            <a:endParaRPr lang="uk-UA" dirty="0">
              <a:latin typeface="Georgia" pitchFamily="18" charset="0"/>
            </a:endParaRPr>
          </a:p>
          <a:p>
            <a:pPr algn="l"/>
            <a:r>
              <a:rPr lang="uk-UA" sz="1500" dirty="0">
                <a:latin typeface="Georgia" pitchFamily="18" charset="0"/>
              </a:rPr>
              <a:t>кандидат філософських наук, старший викладач кафедри гуманітарних дисциплін</a:t>
            </a:r>
          </a:p>
          <a:p>
            <a:pPr algn="l"/>
            <a:r>
              <a:rPr lang="uk-UA" b="1" dirty="0">
                <a:latin typeface="Georgia" pitchFamily="18" charset="0"/>
              </a:rPr>
              <a:t>Поцюрко Марія Михайлівна</a:t>
            </a:r>
            <a:r>
              <a:rPr lang="uk-UA" dirty="0">
                <a:latin typeface="Georgia" pitchFamily="18" charset="0"/>
              </a:rPr>
              <a:t> </a:t>
            </a:r>
          </a:p>
          <a:p>
            <a:endParaRPr lang="uk-UA" dirty="0"/>
          </a:p>
        </p:txBody>
      </p:sp>
      <p:pic>
        <p:nvPicPr>
          <p:cNvPr id="4" name="image1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5800" y="304800"/>
            <a:ext cx="1447800" cy="1600200"/>
          </a:xfrm>
          <a:prstGeom prst="rect">
            <a:avLst/>
          </a:prstGeom>
        </p:spPr>
      </p:pic>
      <p:pic>
        <p:nvPicPr>
          <p:cNvPr id="5" name="Рисунок 4" descr="20220920_1700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657600"/>
            <a:ext cx="2125975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80e8645-fc3f-48dc-b17a-e81038d3ee97-768x512.jp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8600" y="228600"/>
            <a:ext cx="7848600" cy="617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57300"/>
            <a:ext cx="7315200" cy="4343400"/>
          </a:xfrm>
          <a:noFill/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uk-UA" sz="2200" b="1" i="1" dirty="0">
                <a:latin typeface="Georgia" pitchFamily="18" charset="0"/>
              </a:rPr>
              <a:t>“</a:t>
            </a:r>
            <a:r>
              <a:rPr lang="uk-UA" sz="22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Філософія”  розкривається  через:  окреслення  історії  духовно-інтелектуального  розвитку  людства; </a:t>
            </a:r>
          </a:p>
          <a:p>
            <a:pPr>
              <a:buFont typeface="Wingdings" pitchFamily="2" charset="2"/>
              <a:buChar char="q"/>
            </a:pPr>
            <a:r>
              <a:rPr lang="uk-UA" sz="22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виявлення  ціннісного  розмаїття  ідей філософських  шкіл,  напрямків,  мислителів,  які  намагалися  вирішити  важливі проблеми,  що  стосуються  пізнання  світу,  буття  людини,  його  смислу; </a:t>
            </a:r>
          </a:p>
          <a:p>
            <a:pPr>
              <a:buFont typeface="Wingdings" pitchFamily="2" charset="2"/>
              <a:buChar char="q"/>
            </a:pPr>
            <a:r>
              <a:rPr lang="uk-UA" sz="2200" b="1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з’ясування  низки світоглядних  питань,  що  належать  до  царини  онтології, гносеології, аксіології, філософської антропології, соціальної філософії, етики, праксеології, натурфілософії тощо.   </a:t>
            </a:r>
          </a:p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816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uk-UA" sz="2800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ПРЕДМЕТ ДИСЦИПЛІНИ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-6b2797ef6f838ba5b1904f82c6e6d12f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239000" cy="74676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У РЕЗУЛЬТАТІ НАВЧАННЯ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1000" y="1143000"/>
          <a:ext cx="7239000" cy="5237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-e6523b3a547e3882909faef33994ede1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-1"/>
            <a:ext cx="7371801" cy="670560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graphicFrame>
        <p:nvGraphicFramePr>
          <p:cNvPr id="8" name="Схема 7"/>
          <p:cNvGraphicFramePr/>
          <p:nvPr/>
        </p:nvGraphicFramePr>
        <p:xfrm>
          <a:off x="914400" y="685800"/>
          <a:ext cx="67056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Рекомендована література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uk-UA" noProof="1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  Бичко А. К. Історія філософії [Текст] : підручник / А. К. Бичко, І. В. Бичко, В. Г. Табачковський. - Київ : Либідь, 2001. - 408 с. </a:t>
            </a:r>
          </a:p>
          <a:p>
            <a:r>
              <a:rPr lang="uk-UA" noProof="1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2.  Гринів О. Історія української філософії / Олег Гринів. – Львів: Тріада Плюс, 2015. –302 с.</a:t>
            </a:r>
          </a:p>
          <a:p>
            <a:r>
              <a:rPr lang="uk-UA" noProof="1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3. Петрушенко  В.  Л.  Філософія:  Курс  лекцій.  Навчальний  посібник  для студентів  вищих навчальних закладів  освіти ІІІ – ІV рівнів акредитації / Петрушенко Віктор Леонтійович. – К.: «Каравела»; Львів: «Новий світ – 2000», 2002. – 544 с. </a:t>
            </a:r>
          </a:p>
          <a:p>
            <a:r>
              <a:rPr lang="uk-UA" noProof="1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4.  Поцюрко М. Філософія: навч. посіб. / Марія Поцюрко. - Львів: Сполом, 2014. – 277 с. </a:t>
            </a:r>
          </a:p>
          <a:p>
            <a:r>
              <a:rPr lang="uk-UA" noProof="1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5. Поцюрко М. Філософія: навч. посіб. / Марія Поцюрко. - 2-е видання, перероб. та допов. – Львів : [Б. в.], 2018. – 218 с. – Режим доступу : </a:t>
            </a:r>
            <a:r>
              <a:rPr lang="uk-UA" noProof="1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hlinkClick r:id="rId2"/>
              </a:rPr>
              <a:t>http://repository.ldufk.edu.ua</a:t>
            </a:r>
            <a:r>
              <a:rPr lang="uk-UA" u="sng" noProof="1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hlinkClick r:id="rId2"/>
              </a:rPr>
              <a:t>/</a:t>
            </a:r>
            <a:r>
              <a:rPr lang="uk-UA" noProof="1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</a:p>
          <a:p>
            <a:r>
              <a:rPr lang="uk-UA" noProof="1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6.  Синиця А. С. Філософія: навч.-метод. Посібник / А. С. Синиця. – Л: ЛДУФК, 2014. – 180 с. </a:t>
            </a:r>
          </a:p>
          <a:p>
            <a:r>
              <a:rPr lang="uk-UA" noProof="1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7. Філософія:  Підручник  /  За  заг.  редакцією  Горлача  М.  І.,  Кремня  В.  Г., </a:t>
            </a:r>
          </a:p>
          <a:p>
            <a:r>
              <a:rPr lang="uk-UA" noProof="1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Рибалка В. К. – Харків: Консул, 2000. – 672 с. 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312</TotalTime>
  <Words>502</Words>
  <Application>Microsoft Office PowerPoint</Application>
  <PresentationFormat>Екран (4:3)</PresentationFormat>
  <Paragraphs>37</Paragraphs>
  <Slides>5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11" baseType="lpstr">
      <vt:lpstr>Calibri</vt:lpstr>
      <vt:lpstr>Georgia</vt:lpstr>
      <vt:lpstr>Trebuchet MS</vt:lpstr>
      <vt:lpstr>Wingdings</vt:lpstr>
      <vt:lpstr>Wingdings 2</vt:lpstr>
      <vt:lpstr>Изящная</vt:lpstr>
      <vt:lpstr>ЛЬВІВСЬКИЙ ДЕРЖАВНИЙ УНІВЕРСИТЕТ ФІЗИЧНОЇ КУЛЬТУРИ ІМЕНІ ІВАНА БОБЕРСЬКОГО ФАКУЛЬТЕТ ТУРИЗМУ КАФЕДРА ГУМАНІТАРНИХ ДИСЦИПЛІН </vt:lpstr>
      <vt:lpstr>ПРЕДМЕТ ДИСЦИПЛІНИ</vt:lpstr>
      <vt:lpstr>У РЕЗУЛЬТАТІ НАВЧАННЯ</vt:lpstr>
      <vt:lpstr>Презентація PowerPoint</vt:lpstr>
      <vt:lpstr>Рекомендована література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33</cp:revision>
  <dcterms:created xsi:type="dcterms:W3CDTF">2006-08-16T00:00:00Z</dcterms:created>
  <dcterms:modified xsi:type="dcterms:W3CDTF">2022-10-25T09:08:10Z</dcterms:modified>
</cp:coreProperties>
</file>