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C6197-69E9-41A8-A8E0-EA6F388E2E0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AE85AD-D56B-4218-A281-D355D3B8501B}" type="asst">
      <dgm:prSet phldrT="[Текст]"/>
      <dgm:spPr/>
      <dgm:t>
        <a:bodyPr/>
        <a:lstStyle/>
        <a:p>
          <a:r>
            <a:rPr lang="uk-UA" dirty="0" smtClean="0"/>
            <a:t>Основні напрямки тренувальної підготовки в карате</a:t>
          </a:r>
          <a:endParaRPr lang="ru-RU" dirty="0"/>
        </a:p>
      </dgm:t>
    </dgm:pt>
    <dgm:pt modelId="{ADC95A2E-2A5C-4BBC-9B6D-89B9DE6AA5AB}" type="parTrans" cxnId="{470BA2EE-7DA0-4021-8A9B-84D456812702}">
      <dgm:prSet/>
      <dgm:spPr/>
      <dgm:t>
        <a:bodyPr/>
        <a:lstStyle/>
        <a:p>
          <a:endParaRPr lang="ru-RU"/>
        </a:p>
      </dgm:t>
    </dgm:pt>
    <dgm:pt modelId="{DB8F9440-6D41-45C0-AE3B-E6D94B6F9C87}" type="sibTrans" cxnId="{470BA2EE-7DA0-4021-8A9B-84D456812702}">
      <dgm:prSet/>
      <dgm:spPr/>
      <dgm:t>
        <a:bodyPr/>
        <a:lstStyle/>
        <a:p>
          <a:endParaRPr lang="ru-RU"/>
        </a:p>
      </dgm:t>
    </dgm:pt>
    <dgm:pt modelId="{4B802F11-2510-4EFC-BA4E-7C9F780DF0E2}">
      <dgm:prSet phldrT="[Текст]"/>
      <dgm:spPr/>
      <dgm:t>
        <a:bodyPr/>
        <a:lstStyle/>
        <a:p>
          <a:r>
            <a:rPr lang="uk-UA" dirty="0" smtClean="0"/>
            <a:t>Технічна підготовка</a:t>
          </a:r>
          <a:endParaRPr lang="ru-RU" dirty="0"/>
        </a:p>
      </dgm:t>
    </dgm:pt>
    <dgm:pt modelId="{AA5D8018-47F0-48EE-93E7-26A6C4DE384C}" type="parTrans" cxnId="{631F708B-A640-4B59-A822-436B8067B669}">
      <dgm:prSet/>
      <dgm:spPr/>
      <dgm:t>
        <a:bodyPr/>
        <a:lstStyle/>
        <a:p>
          <a:endParaRPr lang="ru-RU"/>
        </a:p>
      </dgm:t>
    </dgm:pt>
    <dgm:pt modelId="{160198DC-19BB-49C9-9B9B-CEF48D9DF370}" type="sibTrans" cxnId="{631F708B-A640-4B59-A822-436B8067B669}">
      <dgm:prSet/>
      <dgm:spPr/>
      <dgm:t>
        <a:bodyPr/>
        <a:lstStyle/>
        <a:p>
          <a:endParaRPr lang="ru-RU"/>
        </a:p>
      </dgm:t>
    </dgm:pt>
    <dgm:pt modelId="{CD7F9EF2-6CE6-4E63-8C3F-6D8463307F97}">
      <dgm:prSet phldrT="[Текст]"/>
      <dgm:spPr/>
      <dgm:t>
        <a:bodyPr/>
        <a:lstStyle/>
        <a:p>
          <a:r>
            <a:rPr lang="uk-UA" dirty="0" smtClean="0"/>
            <a:t>Тактична підготовка</a:t>
          </a:r>
          <a:endParaRPr lang="ru-RU" dirty="0"/>
        </a:p>
      </dgm:t>
    </dgm:pt>
    <dgm:pt modelId="{63D45452-B028-4D91-B6E5-A9AC2335903E}" type="parTrans" cxnId="{DB1C9077-8517-416C-938E-ECC9AD362008}">
      <dgm:prSet/>
      <dgm:spPr/>
      <dgm:t>
        <a:bodyPr/>
        <a:lstStyle/>
        <a:p>
          <a:endParaRPr lang="ru-RU"/>
        </a:p>
      </dgm:t>
    </dgm:pt>
    <dgm:pt modelId="{792133B5-0A33-476A-A285-84CA96FA27DD}" type="sibTrans" cxnId="{DB1C9077-8517-416C-938E-ECC9AD362008}">
      <dgm:prSet/>
      <dgm:spPr/>
      <dgm:t>
        <a:bodyPr/>
        <a:lstStyle/>
        <a:p>
          <a:endParaRPr lang="ru-RU"/>
        </a:p>
      </dgm:t>
    </dgm:pt>
    <dgm:pt modelId="{58FE05D1-DB4E-4BDB-8C7A-EECC192CBDEA}">
      <dgm:prSet phldrT="[Текст]"/>
      <dgm:spPr/>
      <dgm:t>
        <a:bodyPr/>
        <a:lstStyle/>
        <a:p>
          <a:r>
            <a:rPr lang="uk-UA" dirty="0" smtClean="0"/>
            <a:t>Фізична підготовка</a:t>
          </a:r>
          <a:endParaRPr lang="ru-RU" dirty="0"/>
        </a:p>
      </dgm:t>
    </dgm:pt>
    <dgm:pt modelId="{CB9CC079-3FB7-4C6C-8849-92B2F70546C1}" type="parTrans" cxnId="{8870CB07-569A-4A1A-A014-AD35CEE6F229}">
      <dgm:prSet/>
      <dgm:spPr/>
      <dgm:t>
        <a:bodyPr/>
        <a:lstStyle/>
        <a:p>
          <a:endParaRPr lang="ru-RU"/>
        </a:p>
      </dgm:t>
    </dgm:pt>
    <dgm:pt modelId="{7BA8914F-FB6E-4891-AD79-2EF0B07CEC33}" type="sibTrans" cxnId="{8870CB07-569A-4A1A-A014-AD35CEE6F229}">
      <dgm:prSet/>
      <dgm:spPr/>
      <dgm:t>
        <a:bodyPr/>
        <a:lstStyle/>
        <a:p>
          <a:endParaRPr lang="ru-RU"/>
        </a:p>
      </dgm:t>
    </dgm:pt>
    <dgm:pt modelId="{46F09D1E-9942-45CD-BA3C-9E507F46DB28}">
      <dgm:prSet phldrT="[Текст]"/>
      <dgm:spPr/>
      <dgm:t>
        <a:bodyPr/>
        <a:lstStyle/>
        <a:p>
          <a:r>
            <a:rPr lang="uk-UA" dirty="0" smtClean="0"/>
            <a:t>Психічна підготовка</a:t>
          </a:r>
          <a:endParaRPr lang="ru-RU" dirty="0"/>
        </a:p>
      </dgm:t>
    </dgm:pt>
    <dgm:pt modelId="{7BCE5DC8-21B7-4F39-8ECA-7668437AB8F7}" type="parTrans" cxnId="{2F2AD580-3F3D-41F4-8B64-687AE0E146BC}">
      <dgm:prSet/>
      <dgm:spPr/>
      <dgm:t>
        <a:bodyPr/>
        <a:lstStyle/>
        <a:p>
          <a:endParaRPr lang="ru-RU"/>
        </a:p>
      </dgm:t>
    </dgm:pt>
    <dgm:pt modelId="{7B475493-5BE1-4B77-BF4C-30554B5451CE}" type="sibTrans" cxnId="{2F2AD580-3F3D-41F4-8B64-687AE0E146BC}">
      <dgm:prSet/>
      <dgm:spPr/>
      <dgm:t>
        <a:bodyPr/>
        <a:lstStyle/>
        <a:p>
          <a:endParaRPr lang="ru-RU"/>
        </a:p>
      </dgm:t>
    </dgm:pt>
    <dgm:pt modelId="{3B65C9D2-BF48-4C87-A55D-6CCBE9C845A4}" type="pres">
      <dgm:prSet presAssocID="{2D9C6197-69E9-41A8-A8E0-EA6F388E2E0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8A3432-529B-4D7E-AE57-3EF29A7C7926}" type="pres">
      <dgm:prSet presAssocID="{58AE85AD-D56B-4218-A281-D355D3B8501B}" presName="hierRoot1" presStyleCnt="0">
        <dgm:presLayoutVars>
          <dgm:hierBranch val="init"/>
        </dgm:presLayoutVars>
      </dgm:prSet>
      <dgm:spPr/>
    </dgm:pt>
    <dgm:pt modelId="{1BB97D7E-3C1A-44C2-908E-D29CBC9DA1C1}" type="pres">
      <dgm:prSet presAssocID="{58AE85AD-D56B-4218-A281-D355D3B8501B}" presName="rootComposite1" presStyleCnt="0"/>
      <dgm:spPr/>
    </dgm:pt>
    <dgm:pt modelId="{8CFA97CC-5959-4349-9226-1E79DF36BAF0}" type="pres">
      <dgm:prSet presAssocID="{58AE85AD-D56B-4218-A281-D355D3B8501B}" presName="rootText1" presStyleLbl="alignAcc1" presStyleIdx="0" presStyleCnt="0" custScaleX="151961" custScaleY="169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CCA69-77AD-4035-B662-532270E902FB}" type="pres">
      <dgm:prSet presAssocID="{58AE85AD-D56B-4218-A281-D355D3B8501B}" presName="topArc1" presStyleLbl="parChTrans1D1" presStyleIdx="0" presStyleCnt="10"/>
      <dgm:spPr/>
    </dgm:pt>
    <dgm:pt modelId="{2953B64F-4EA1-42FE-9C61-76FF8F439430}" type="pres">
      <dgm:prSet presAssocID="{58AE85AD-D56B-4218-A281-D355D3B8501B}" presName="bottomArc1" presStyleLbl="parChTrans1D1" presStyleIdx="1" presStyleCnt="10"/>
      <dgm:spPr/>
    </dgm:pt>
    <dgm:pt modelId="{8EA54532-4F1B-4755-8112-4C7405BFCCBB}" type="pres">
      <dgm:prSet presAssocID="{58AE85AD-D56B-4218-A281-D355D3B8501B}" presName="topConnNode1" presStyleLbl="asst0" presStyleIdx="0" presStyleCnt="0"/>
      <dgm:spPr/>
      <dgm:t>
        <a:bodyPr/>
        <a:lstStyle/>
        <a:p>
          <a:endParaRPr lang="ru-RU"/>
        </a:p>
      </dgm:t>
    </dgm:pt>
    <dgm:pt modelId="{6D26D9EE-7964-4CD5-97A4-CF17DB21EC93}" type="pres">
      <dgm:prSet presAssocID="{58AE85AD-D56B-4218-A281-D355D3B8501B}" presName="hierChild2" presStyleCnt="0"/>
      <dgm:spPr/>
    </dgm:pt>
    <dgm:pt modelId="{947ECB08-CED4-4739-B176-9BAEB1400F08}" type="pres">
      <dgm:prSet presAssocID="{AA5D8018-47F0-48EE-93E7-26A6C4DE384C}" presName="Name28" presStyleLbl="parChTrans1D2" presStyleIdx="0" presStyleCnt="4"/>
      <dgm:spPr/>
      <dgm:t>
        <a:bodyPr/>
        <a:lstStyle/>
        <a:p>
          <a:endParaRPr lang="ru-RU"/>
        </a:p>
      </dgm:t>
    </dgm:pt>
    <dgm:pt modelId="{36B47584-0013-4F17-866D-A7A3B29FCF50}" type="pres">
      <dgm:prSet presAssocID="{4B802F11-2510-4EFC-BA4E-7C9F780DF0E2}" presName="hierRoot2" presStyleCnt="0">
        <dgm:presLayoutVars>
          <dgm:hierBranch val="init"/>
        </dgm:presLayoutVars>
      </dgm:prSet>
      <dgm:spPr/>
    </dgm:pt>
    <dgm:pt modelId="{FFF5ECE5-A4DF-4525-8216-093574ECD77F}" type="pres">
      <dgm:prSet presAssocID="{4B802F11-2510-4EFC-BA4E-7C9F780DF0E2}" presName="rootComposite2" presStyleCnt="0"/>
      <dgm:spPr/>
    </dgm:pt>
    <dgm:pt modelId="{E1ADB75D-8DAE-424B-B7B6-14F62206DC3B}" type="pres">
      <dgm:prSet presAssocID="{4B802F11-2510-4EFC-BA4E-7C9F780DF0E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ABE2E6-E165-44B8-AF25-5BF30451A336}" type="pres">
      <dgm:prSet presAssocID="{4B802F11-2510-4EFC-BA4E-7C9F780DF0E2}" presName="topArc2" presStyleLbl="parChTrans1D1" presStyleIdx="2" presStyleCnt="10"/>
      <dgm:spPr/>
    </dgm:pt>
    <dgm:pt modelId="{76173697-4713-4782-802A-6470B24D456A}" type="pres">
      <dgm:prSet presAssocID="{4B802F11-2510-4EFC-BA4E-7C9F780DF0E2}" presName="bottomArc2" presStyleLbl="parChTrans1D1" presStyleIdx="3" presStyleCnt="10"/>
      <dgm:spPr/>
    </dgm:pt>
    <dgm:pt modelId="{27D74A18-C0BA-42BA-97C2-79C9CCD7371D}" type="pres">
      <dgm:prSet presAssocID="{4B802F11-2510-4EFC-BA4E-7C9F780DF0E2}" presName="topConnNode2" presStyleLbl="node2" presStyleIdx="0" presStyleCnt="0"/>
      <dgm:spPr/>
      <dgm:t>
        <a:bodyPr/>
        <a:lstStyle/>
        <a:p>
          <a:endParaRPr lang="ru-RU"/>
        </a:p>
      </dgm:t>
    </dgm:pt>
    <dgm:pt modelId="{EEE41214-4255-4622-8004-84EB53F723D3}" type="pres">
      <dgm:prSet presAssocID="{4B802F11-2510-4EFC-BA4E-7C9F780DF0E2}" presName="hierChild4" presStyleCnt="0"/>
      <dgm:spPr/>
    </dgm:pt>
    <dgm:pt modelId="{B2B0EFE5-E2CA-4840-89F4-9419395CD78B}" type="pres">
      <dgm:prSet presAssocID="{4B802F11-2510-4EFC-BA4E-7C9F780DF0E2}" presName="hierChild5" presStyleCnt="0"/>
      <dgm:spPr/>
    </dgm:pt>
    <dgm:pt modelId="{F06B3BC7-9AF8-4394-AF0C-404B7132B537}" type="pres">
      <dgm:prSet presAssocID="{63D45452-B028-4D91-B6E5-A9AC2335903E}" presName="Name28" presStyleLbl="parChTrans1D2" presStyleIdx="1" presStyleCnt="4"/>
      <dgm:spPr/>
      <dgm:t>
        <a:bodyPr/>
        <a:lstStyle/>
        <a:p>
          <a:endParaRPr lang="ru-RU"/>
        </a:p>
      </dgm:t>
    </dgm:pt>
    <dgm:pt modelId="{2555553D-060F-473B-942D-E59E5EAA23CF}" type="pres">
      <dgm:prSet presAssocID="{CD7F9EF2-6CE6-4E63-8C3F-6D8463307F97}" presName="hierRoot2" presStyleCnt="0">
        <dgm:presLayoutVars>
          <dgm:hierBranch val="init"/>
        </dgm:presLayoutVars>
      </dgm:prSet>
      <dgm:spPr/>
    </dgm:pt>
    <dgm:pt modelId="{231ACF1E-C37D-434C-BA9D-798E781A59A8}" type="pres">
      <dgm:prSet presAssocID="{CD7F9EF2-6CE6-4E63-8C3F-6D8463307F97}" presName="rootComposite2" presStyleCnt="0"/>
      <dgm:spPr/>
    </dgm:pt>
    <dgm:pt modelId="{79F1894E-0058-4302-A990-ACE0365A6DB1}" type="pres">
      <dgm:prSet presAssocID="{CD7F9EF2-6CE6-4E63-8C3F-6D8463307F9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97E9D8-704E-4EBB-AE98-74AC281D0D40}" type="pres">
      <dgm:prSet presAssocID="{CD7F9EF2-6CE6-4E63-8C3F-6D8463307F97}" presName="topArc2" presStyleLbl="parChTrans1D1" presStyleIdx="4" presStyleCnt="10"/>
      <dgm:spPr/>
    </dgm:pt>
    <dgm:pt modelId="{813BD19D-96E6-4D34-A17B-E458B00E6C58}" type="pres">
      <dgm:prSet presAssocID="{CD7F9EF2-6CE6-4E63-8C3F-6D8463307F97}" presName="bottomArc2" presStyleLbl="parChTrans1D1" presStyleIdx="5" presStyleCnt="10"/>
      <dgm:spPr/>
    </dgm:pt>
    <dgm:pt modelId="{8320539F-1B93-4E9E-A728-7928620F81DC}" type="pres">
      <dgm:prSet presAssocID="{CD7F9EF2-6CE6-4E63-8C3F-6D8463307F97}" presName="topConnNode2" presStyleLbl="node2" presStyleIdx="0" presStyleCnt="0"/>
      <dgm:spPr/>
      <dgm:t>
        <a:bodyPr/>
        <a:lstStyle/>
        <a:p>
          <a:endParaRPr lang="ru-RU"/>
        </a:p>
      </dgm:t>
    </dgm:pt>
    <dgm:pt modelId="{333415E3-E598-4350-AC8A-70A0E9F92A0F}" type="pres">
      <dgm:prSet presAssocID="{CD7F9EF2-6CE6-4E63-8C3F-6D8463307F97}" presName="hierChild4" presStyleCnt="0"/>
      <dgm:spPr/>
    </dgm:pt>
    <dgm:pt modelId="{55C2CA6D-3526-4C9E-9327-D6AFC54EA7EE}" type="pres">
      <dgm:prSet presAssocID="{CD7F9EF2-6CE6-4E63-8C3F-6D8463307F97}" presName="hierChild5" presStyleCnt="0"/>
      <dgm:spPr/>
    </dgm:pt>
    <dgm:pt modelId="{3ACE3E1F-C3E7-40CF-93FE-686B511D61E4}" type="pres">
      <dgm:prSet presAssocID="{CB9CC079-3FB7-4C6C-8849-92B2F70546C1}" presName="Name28" presStyleLbl="parChTrans1D2" presStyleIdx="2" presStyleCnt="4"/>
      <dgm:spPr/>
      <dgm:t>
        <a:bodyPr/>
        <a:lstStyle/>
        <a:p>
          <a:endParaRPr lang="ru-RU"/>
        </a:p>
      </dgm:t>
    </dgm:pt>
    <dgm:pt modelId="{64F3D3AE-E578-4EC0-A8E3-FCD568E2F1CD}" type="pres">
      <dgm:prSet presAssocID="{58FE05D1-DB4E-4BDB-8C7A-EECC192CBDEA}" presName="hierRoot2" presStyleCnt="0">
        <dgm:presLayoutVars>
          <dgm:hierBranch val="init"/>
        </dgm:presLayoutVars>
      </dgm:prSet>
      <dgm:spPr/>
    </dgm:pt>
    <dgm:pt modelId="{C5613443-2A5A-45EA-AB4D-279585A769F6}" type="pres">
      <dgm:prSet presAssocID="{58FE05D1-DB4E-4BDB-8C7A-EECC192CBDEA}" presName="rootComposite2" presStyleCnt="0"/>
      <dgm:spPr/>
    </dgm:pt>
    <dgm:pt modelId="{11D0CE7D-28DD-482E-97E3-A0C5A11D3E70}" type="pres">
      <dgm:prSet presAssocID="{58FE05D1-DB4E-4BDB-8C7A-EECC192CBDE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D7A1C5-FDC0-4694-A10F-224D43D4E079}" type="pres">
      <dgm:prSet presAssocID="{58FE05D1-DB4E-4BDB-8C7A-EECC192CBDEA}" presName="topArc2" presStyleLbl="parChTrans1D1" presStyleIdx="6" presStyleCnt="10"/>
      <dgm:spPr/>
    </dgm:pt>
    <dgm:pt modelId="{224ACFEC-F5E3-4068-B253-0376856E0E37}" type="pres">
      <dgm:prSet presAssocID="{58FE05D1-DB4E-4BDB-8C7A-EECC192CBDEA}" presName="bottomArc2" presStyleLbl="parChTrans1D1" presStyleIdx="7" presStyleCnt="10"/>
      <dgm:spPr/>
    </dgm:pt>
    <dgm:pt modelId="{BA4487A1-37A8-4F16-BAF0-AE5445F99C12}" type="pres">
      <dgm:prSet presAssocID="{58FE05D1-DB4E-4BDB-8C7A-EECC192CBDEA}" presName="topConnNode2" presStyleLbl="node2" presStyleIdx="0" presStyleCnt="0"/>
      <dgm:spPr/>
      <dgm:t>
        <a:bodyPr/>
        <a:lstStyle/>
        <a:p>
          <a:endParaRPr lang="ru-RU"/>
        </a:p>
      </dgm:t>
    </dgm:pt>
    <dgm:pt modelId="{3FCD2805-58B7-48FE-B21B-52E4F8458750}" type="pres">
      <dgm:prSet presAssocID="{58FE05D1-DB4E-4BDB-8C7A-EECC192CBDEA}" presName="hierChild4" presStyleCnt="0"/>
      <dgm:spPr/>
    </dgm:pt>
    <dgm:pt modelId="{5000DAEA-0208-4691-8556-842DC1FC30E5}" type="pres">
      <dgm:prSet presAssocID="{58FE05D1-DB4E-4BDB-8C7A-EECC192CBDEA}" presName="hierChild5" presStyleCnt="0"/>
      <dgm:spPr/>
    </dgm:pt>
    <dgm:pt modelId="{6C517A86-6EF5-4C31-AAA4-9903460AA964}" type="pres">
      <dgm:prSet presAssocID="{7BCE5DC8-21B7-4F39-8ECA-7668437AB8F7}" presName="Name28" presStyleLbl="parChTrans1D2" presStyleIdx="3" presStyleCnt="4"/>
      <dgm:spPr/>
      <dgm:t>
        <a:bodyPr/>
        <a:lstStyle/>
        <a:p>
          <a:endParaRPr lang="ru-RU"/>
        </a:p>
      </dgm:t>
    </dgm:pt>
    <dgm:pt modelId="{B1D5C5D2-58FB-4B2C-819D-C7335FD83592}" type="pres">
      <dgm:prSet presAssocID="{46F09D1E-9942-45CD-BA3C-9E507F46DB28}" presName="hierRoot2" presStyleCnt="0">
        <dgm:presLayoutVars>
          <dgm:hierBranch val="init"/>
        </dgm:presLayoutVars>
      </dgm:prSet>
      <dgm:spPr/>
    </dgm:pt>
    <dgm:pt modelId="{CAB77D43-C0AD-4FC4-A2FC-D418239E6DF4}" type="pres">
      <dgm:prSet presAssocID="{46F09D1E-9942-45CD-BA3C-9E507F46DB28}" presName="rootComposite2" presStyleCnt="0"/>
      <dgm:spPr/>
    </dgm:pt>
    <dgm:pt modelId="{565386AB-066C-43A4-AEC1-F80EE4F59D7A}" type="pres">
      <dgm:prSet presAssocID="{46F09D1E-9942-45CD-BA3C-9E507F46DB2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D7A6A2-A395-402E-9E73-BABEF30595F4}" type="pres">
      <dgm:prSet presAssocID="{46F09D1E-9942-45CD-BA3C-9E507F46DB28}" presName="topArc2" presStyleLbl="parChTrans1D1" presStyleIdx="8" presStyleCnt="10"/>
      <dgm:spPr/>
    </dgm:pt>
    <dgm:pt modelId="{61F5CFF7-D698-427F-A334-C78BB44CECF3}" type="pres">
      <dgm:prSet presAssocID="{46F09D1E-9942-45CD-BA3C-9E507F46DB28}" presName="bottomArc2" presStyleLbl="parChTrans1D1" presStyleIdx="9" presStyleCnt="10"/>
      <dgm:spPr/>
    </dgm:pt>
    <dgm:pt modelId="{5656D9B3-7215-401E-931C-1A79CE1F0CB9}" type="pres">
      <dgm:prSet presAssocID="{46F09D1E-9942-45CD-BA3C-9E507F46DB28}" presName="topConnNode2" presStyleLbl="node2" presStyleIdx="0" presStyleCnt="0"/>
      <dgm:spPr/>
      <dgm:t>
        <a:bodyPr/>
        <a:lstStyle/>
        <a:p>
          <a:endParaRPr lang="ru-RU"/>
        </a:p>
      </dgm:t>
    </dgm:pt>
    <dgm:pt modelId="{B4A7334F-5C22-4AB2-B7A6-AADFC148159F}" type="pres">
      <dgm:prSet presAssocID="{46F09D1E-9942-45CD-BA3C-9E507F46DB28}" presName="hierChild4" presStyleCnt="0"/>
      <dgm:spPr/>
    </dgm:pt>
    <dgm:pt modelId="{46A5FEDF-BFAD-4DB2-8592-A52CC3295C6D}" type="pres">
      <dgm:prSet presAssocID="{46F09D1E-9942-45CD-BA3C-9E507F46DB28}" presName="hierChild5" presStyleCnt="0"/>
      <dgm:spPr/>
    </dgm:pt>
    <dgm:pt modelId="{6E86C4E8-AF62-425C-ACCE-9656788FBEB6}" type="pres">
      <dgm:prSet presAssocID="{58AE85AD-D56B-4218-A281-D355D3B8501B}" presName="hierChild3" presStyleCnt="0"/>
      <dgm:spPr/>
    </dgm:pt>
  </dgm:ptLst>
  <dgm:cxnLst>
    <dgm:cxn modelId="{7C8C213A-8801-4E7F-8E74-434BB6CA42D1}" type="presOf" srcId="{4B802F11-2510-4EFC-BA4E-7C9F780DF0E2}" destId="{27D74A18-C0BA-42BA-97C2-79C9CCD7371D}" srcOrd="1" destOrd="0" presId="urn:microsoft.com/office/officeart/2008/layout/HalfCircleOrganizationChart"/>
    <dgm:cxn modelId="{4A0E6847-76B9-44EA-A6BA-6D421312F64E}" type="presOf" srcId="{63D45452-B028-4D91-B6E5-A9AC2335903E}" destId="{F06B3BC7-9AF8-4394-AF0C-404B7132B537}" srcOrd="0" destOrd="0" presId="urn:microsoft.com/office/officeart/2008/layout/HalfCircleOrganizationChart"/>
    <dgm:cxn modelId="{6C262394-6DAF-47D6-8604-D5CA06CCF375}" type="presOf" srcId="{CB9CC079-3FB7-4C6C-8849-92B2F70546C1}" destId="{3ACE3E1F-C3E7-40CF-93FE-686B511D61E4}" srcOrd="0" destOrd="0" presId="urn:microsoft.com/office/officeart/2008/layout/HalfCircleOrganizationChart"/>
    <dgm:cxn modelId="{9672A0CB-92D3-4B80-B8CD-092DD53D5AE2}" type="presOf" srcId="{58AE85AD-D56B-4218-A281-D355D3B8501B}" destId="{8CFA97CC-5959-4349-9226-1E79DF36BAF0}" srcOrd="0" destOrd="0" presId="urn:microsoft.com/office/officeart/2008/layout/HalfCircleOrganizationChart"/>
    <dgm:cxn modelId="{59A84C68-CD4D-4760-9941-6B9A27B1B212}" type="presOf" srcId="{46F09D1E-9942-45CD-BA3C-9E507F46DB28}" destId="{565386AB-066C-43A4-AEC1-F80EE4F59D7A}" srcOrd="0" destOrd="0" presId="urn:microsoft.com/office/officeart/2008/layout/HalfCircleOrganizationChart"/>
    <dgm:cxn modelId="{CB710389-E222-4566-930A-1D736FD42296}" type="presOf" srcId="{4B802F11-2510-4EFC-BA4E-7C9F780DF0E2}" destId="{E1ADB75D-8DAE-424B-B7B6-14F62206DC3B}" srcOrd="0" destOrd="0" presId="urn:microsoft.com/office/officeart/2008/layout/HalfCircleOrganizationChart"/>
    <dgm:cxn modelId="{B88CF460-A513-4B99-848F-BE59D3F7A8DB}" type="presOf" srcId="{46F09D1E-9942-45CD-BA3C-9E507F46DB28}" destId="{5656D9B3-7215-401E-931C-1A79CE1F0CB9}" srcOrd="1" destOrd="0" presId="urn:microsoft.com/office/officeart/2008/layout/HalfCircleOrganizationChart"/>
    <dgm:cxn modelId="{11C6309B-1006-4017-8AA8-2231A323FB4F}" type="presOf" srcId="{CD7F9EF2-6CE6-4E63-8C3F-6D8463307F97}" destId="{8320539F-1B93-4E9E-A728-7928620F81DC}" srcOrd="1" destOrd="0" presId="urn:microsoft.com/office/officeart/2008/layout/HalfCircleOrganizationChart"/>
    <dgm:cxn modelId="{606355F7-5A0C-4789-A95F-60D1D8B3D56A}" type="presOf" srcId="{CD7F9EF2-6CE6-4E63-8C3F-6D8463307F97}" destId="{79F1894E-0058-4302-A990-ACE0365A6DB1}" srcOrd="0" destOrd="0" presId="urn:microsoft.com/office/officeart/2008/layout/HalfCircleOrganizationChart"/>
    <dgm:cxn modelId="{93A22DAF-DA25-49E8-818A-CF47320B5E84}" type="presOf" srcId="{58FE05D1-DB4E-4BDB-8C7A-EECC192CBDEA}" destId="{11D0CE7D-28DD-482E-97E3-A0C5A11D3E70}" srcOrd="0" destOrd="0" presId="urn:microsoft.com/office/officeart/2008/layout/HalfCircleOrganizationChart"/>
    <dgm:cxn modelId="{654DF0B7-9537-47C2-A9AD-B19E1A1F96BB}" type="presOf" srcId="{7BCE5DC8-21B7-4F39-8ECA-7668437AB8F7}" destId="{6C517A86-6EF5-4C31-AAA4-9903460AA964}" srcOrd="0" destOrd="0" presId="urn:microsoft.com/office/officeart/2008/layout/HalfCircleOrganizationChart"/>
    <dgm:cxn modelId="{069F2ABF-5D64-452B-9E04-6C3B20E64C98}" type="presOf" srcId="{58AE85AD-D56B-4218-A281-D355D3B8501B}" destId="{8EA54532-4F1B-4755-8112-4C7405BFCCBB}" srcOrd="1" destOrd="0" presId="urn:microsoft.com/office/officeart/2008/layout/HalfCircleOrganizationChart"/>
    <dgm:cxn modelId="{8870CB07-569A-4A1A-A014-AD35CEE6F229}" srcId="{58AE85AD-D56B-4218-A281-D355D3B8501B}" destId="{58FE05D1-DB4E-4BDB-8C7A-EECC192CBDEA}" srcOrd="2" destOrd="0" parTransId="{CB9CC079-3FB7-4C6C-8849-92B2F70546C1}" sibTransId="{7BA8914F-FB6E-4891-AD79-2EF0B07CEC33}"/>
    <dgm:cxn modelId="{32ECA3A8-9872-4596-9F34-8D9EC5AA10D4}" type="presOf" srcId="{58FE05D1-DB4E-4BDB-8C7A-EECC192CBDEA}" destId="{BA4487A1-37A8-4F16-BAF0-AE5445F99C12}" srcOrd="1" destOrd="0" presId="urn:microsoft.com/office/officeart/2008/layout/HalfCircleOrganizationChart"/>
    <dgm:cxn modelId="{E65DD6B1-3193-4089-9FED-C55F93C4D4EB}" type="presOf" srcId="{AA5D8018-47F0-48EE-93E7-26A6C4DE384C}" destId="{947ECB08-CED4-4739-B176-9BAEB1400F08}" srcOrd="0" destOrd="0" presId="urn:microsoft.com/office/officeart/2008/layout/HalfCircleOrganizationChart"/>
    <dgm:cxn modelId="{B3A552DA-51F7-415B-998A-B1D58681DC4F}" type="presOf" srcId="{2D9C6197-69E9-41A8-A8E0-EA6F388E2E05}" destId="{3B65C9D2-BF48-4C87-A55D-6CCBE9C845A4}" srcOrd="0" destOrd="0" presId="urn:microsoft.com/office/officeart/2008/layout/HalfCircleOrganizationChart"/>
    <dgm:cxn modelId="{470BA2EE-7DA0-4021-8A9B-84D456812702}" srcId="{2D9C6197-69E9-41A8-A8E0-EA6F388E2E05}" destId="{58AE85AD-D56B-4218-A281-D355D3B8501B}" srcOrd="0" destOrd="0" parTransId="{ADC95A2E-2A5C-4BBC-9B6D-89B9DE6AA5AB}" sibTransId="{DB8F9440-6D41-45C0-AE3B-E6D94B6F9C87}"/>
    <dgm:cxn modelId="{2F2AD580-3F3D-41F4-8B64-687AE0E146BC}" srcId="{58AE85AD-D56B-4218-A281-D355D3B8501B}" destId="{46F09D1E-9942-45CD-BA3C-9E507F46DB28}" srcOrd="3" destOrd="0" parTransId="{7BCE5DC8-21B7-4F39-8ECA-7668437AB8F7}" sibTransId="{7B475493-5BE1-4B77-BF4C-30554B5451CE}"/>
    <dgm:cxn modelId="{DB1C9077-8517-416C-938E-ECC9AD362008}" srcId="{58AE85AD-D56B-4218-A281-D355D3B8501B}" destId="{CD7F9EF2-6CE6-4E63-8C3F-6D8463307F97}" srcOrd="1" destOrd="0" parTransId="{63D45452-B028-4D91-B6E5-A9AC2335903E}" sibTransId="{792133B5-0A33-476A-A285-84CA96FA27DD}"/>
    <dgm:cxn modelId="{631F708B-A640-4B59-A822-436B8067B669}" srcId="{58AE85AD-D56B-4218-A281-D355D3B8501B}" destId="{4B802F11-2510-4EFC-BA4E-7C9F780DF0E2}" srcOrd="0" destOrd="0" parTransId="{AA5D8018-47F0-48EE-93E7-26A6C4DE384C}" sibTransId="{160198DC-19BB-49C9-9B9B-CEF48D9DF370}"/>
    <dgm:cxn modelId="{591FD086-1904-4CC9-8CA2-EBD2907C5AAC}" type="presParOf" srcId="{3B65C9D2-BF48-4C87-A55D-6CCBE9C845A4}" destId="{D28A3432-529B-4D7E-AE57-3EF29A7C7926}" srcOrd="0" destOrd="0" presId="urn:microsoft.com/office/officeart/2008/layout/HalfCircleOrganizationChart"/>
    <dgm:cxn modelId="{56284E69-061C-4CC2-95AF-06DEA7BEF599}" type="presParOf" srcId="{D28A3432-529B-4D7E-AE57-3EF29A7C7926}" destId="{1BB97D7E-3C1A-44C2-908E-D29CBC9DA1C1}" srcOrd="0" destOrd="0" presId="urn:microsoft.com/office/officeart/2008/layout/HalfCircleOrganizationChart"/>
    <dgm:cxn modelId="{D1016ACD-2F34-4612-A9E6-9CBF0D1E5CF0}" type="presParOf" srcId="{1BB97D7E-3C1A-44C2-908E-D29CBC9DA1C1}" destId="{8CFA97CC-5959-4349-9226-1E79DF36BAF0}" srcOrd="0" destOrd="0" presId="urn:microsoft.com/office/officeart/2008/layout/HalfCircleOrganizationChart"/>
    <dgm:cxn modelId="{36B0A6C6-24B5-4E6E-A28A-CFA3724957BE}" type="presParOf" srcId="{1BB97D7E-3C1A-44C2-908E-D29CBC9DA1C1}" destId="{963CCA69-77AD-4035-B662-532270E902FB}" srcOrd="1" destOrd="0" presId="urn:microsoft.com/office/officeart/2008/layout/HalfCircleOrganizationChart"/>
    <dgm:cxn modelId="{9FD3E0FE-38EA-4266-89D4-EC05995F4308}" type="presParOf" srcId="{1BB97D7E-3C1A-44C2-908E-D29CBC9DA1C1}" destId="{2953B64F-4EA1-42FE-9C61-76FF8F439430}" srcOrd="2" destOrd="0" presId="urn:microsoft.com/office/officeart/2008/layout/HalfCircleOrganizationChart"/>
    <dgm:cxn modelId="{EC140C37-DA77-4718-93B8-AC842E4BAB0E}" type="presParOf" srcId="{1BB97D7E-3C1A-44C2-908E-D29CBC9DA1C1}" destId="{8EA54532-4F1B-4755-8112-4C7405BFCCBB}" srcOrd="3" destOrd="0" presId="urn:microsoft.com/office/officeart/2008/layout/HalfCircleOrganizationChart"/>
    <dgm:cxn modelId="{5B9B5149-A160-47E3-8351-3031969DBCDB}" type="presParOf" srcId="{D28A3432-529B-4D7E-AE57-3EF29A7C7926}" destId="{6D26D9EE-7964-4CD5-97A4-CF17DB21EC93}" srcOrd="1" destOrd="0" presId="urn:microsoft.com/office/officeart/2008/layout/HalfCircleOrganizationChart"/>
    <dgm:cxn modelId="{06FB99D3-2F8A-4279-8004-DC1F60A345E5}" type="presParOf" srcId="{6D26D9EE-7964-4CD5-97A4-CF17DB21EC93}" destId="{947ECB08-CED4-4739-B176-9BAEB1400F08}" srcOrd="0" destOrd="0" presId="urn:microsoft.com/office/officeart/2008/layout/HalfCircleOrganizationChart"/>
    <dgm:cxn modelId="{F96E9586-E1C3-4D25-8700-3AF0F2455FB7}" type="presParOf" srcId="{6D26D9EE-7964-4CD5-97A4-CF17DB21EC93}" destId="{36B47584-0013-4F17-866D-A7A3B29FCF50}" srcOrd="1" destOrd="0" presId="urn:microsoft.com/office/officeart/2008/layout/HalfCircleOrganizationChart"/>
    <dgm:cxn modelId="{4D188742-BC40-4D83-B5B0-CD9204F1FE01}" type="presParOf" srcId="{36B47584-0013-4F17-866D-A7A3B29FCF50}" destId="{FFF5ECE5-A4DF-4525-8216-093574ECD77F}" srcOrd="0" destOrd="0" presId="urn:microsoft.com/office/officeart/2008/layout/HalfCircleOrganizationChart"/>
    <dgm:cxn modelId="{67C8F0DA-AE40-4C88-8FC8-34AD2F5053CF}" type="presParOf" srcId="{FFF5ECE5-A4DF-4525-8216-093574ECD77F}" destId="{E1ADB75D-8DAE-424B-B7B6-14F62206DC3B}" srcOrd="0" destOrd="0" presId="urn:microsoft.com/office/officeart/2008/layout/HalfCircleOrganizationChart"/>
    <dgm:cxn modelId="{10D93EB6-0180-485D-AB76-A8FF4D33A48C}" type="presParOf" srcId="{FFF5ECE5-A4DF-4525-8216-093574ECD77F}" destId="{CBABE2E6-E165-44B8-AF25-5BF30451A336}" srcOrd="1" destOrd="0" presId="urn:microsoft.com/office/officeart/2008/layout/HalfCircleOrganizationChart"/>
    <dgm:cxn modelId="{7423C51A-955F-4A23-B4B6-2759872F277F}" type="presParOf" srcId="{FFF5ECE5-A4DF-4525-8216-093574ECD77F}" destId="{76173697-4713-4782-802A-6470B24D456A}" srcOrd="2" destOrd="0" presId="urn:microsoft.com/office/officeart/2008/layout/HalfCircleOrganizationChart"/>
    <dgm:cxn modelId="{24AAE36C-05B2-4403-BD20-320CDA247679}" type="presParOf" srcId="{FFF5ECE5-A4DF-4525-8216-093574ECD77F}" destId="{27D74A18-C0BA-42BA-97C2-79C9CCD7371D}" srcOrd="3" destOrd="0" presId="urn:microsoft.com/office/officeart/2008/layout/HalfCircleOrganizationChart"/>
    <dgm:cxn modelId="{0407D566-9E99-4CFA-9E3E-7B540615E3C2}" type="presParOf" srcId="{36B47584-0013-4F17-866D-A7A3B29FCF50}" destId="{EEE41214-4255-4622-8004-84EB53F723D3}" srcOrd="1" destOrd="0" presId="urn:microsoft.com/office/officeart/2008/layout/HalfCircleOrganizationChart"/>
    <dgm:cxn modelId="{2913F391-859F-4E2D-931F-7B826F2CEE4F}" type="presParOf" srcId="{36B47584-0013-4F17-866D-A7A3B29FCF50}" destId="{B2B0EFE5-E2CA-4840-89F4-9419395CD78B}" srcOrd="2" destOrd="0" presId="urn:microsoft.com/office/officeart/2008/layout/HalfCircleOrganizationChart"/>
    <dgm:cxn modelId="{4BB02C3E-EF02-47F0-A3F3-A9A1AC9175CF}" type="presParOf" srcId="{6D26D9EE-7964-4CD5-97A4-CF17DB21EC93}" destId="{F06B3BC7-9AF8-4394-AF0C-404B7132B537}" srcOrd="2" destOrd="0" presId="urn:microsoft.com/office/officeart/2008/layout/HalfCircleOrganizationChart"/>
    <dgm:cxn modelId="{C43C4A4D-D833-4E82-81F9-AA96DEDC7973}" type="presParOf" srcId="{6D26D9EE-7964-4CD5-97A4-CF17DB21EC93}" destId="{2555553D-060F-473B-942D-E59E5EAA23CF}" srcOrd="3" destOrd="0" presId="urn:microsoft.com/office/officeart/2008/layout/HalfCircleOrganizationChart"/>
    <dgm:cxn modelId="{0AC9EFBF-04AE-4A2B-A435-4FC94DCDC8F0}" type="presParOf" srcId="{2555553D-060F-473B-942D-E59E5EAA23CF}" destId="{231ACF1E-C37D-434C-BA9D-798E781A59A8}" srcOrd="0" destOrd="0" presId="urn:microsoft.com/office/officeart/2008/layout/HalfCircleOrganizationChart"/>
    <dgm:cxn modelId="{354D629A-9AEC-4998-A279-C266CE183607}" type="presParOf" srcId="{231ACF1E-C37D-434C-BA9D-798E781A59A8}" destId="{79F1894E-0058-4302-A990-ACE0365A6DB1}" srcOrd="0" destOrd="0" presId="urn:microsoft.com/office/officeart/2008/layout/HalfCircleOrganizationChart"/>
    <dgm:cxn modelId="{957B9FD4-7DB6-4843-B70C-03022A26930C}" type="presParOf" srcId="{231ACF1E-C37D-434C-BA9D-798E781A59A8}" destId="{6D97E9D8-704E-4EBB-AE98-74AC281D0D40}" srcOrd="1" destOrd="0" presId="urn:microsoft.com/office/officeart/2008/layout/HalfCircleOrganizationChart"/>
    <dgm:cxn modelId="{105529D8-60A6-4F4E-83BB-7687B09FFC2F}" type="presParOf" srcId="{231ACF1E-C37D-434C-BA9D-798E781A59A8}" destId="{813BD19D-96E6-4D34-A17B-E458B00E6C58}" srcOrd="2" destOrd="0" presId="urn:microsoft.com/office/officeart/2008/layout/HalfCircleOrganizationChart"/>
    <dgm:cxn modelId="{7A259F75-0974-4EEA-A913-A7C471436ECF}" type="presParOf" srcId="{231ACF1E-C37D-434C-BA9D-798E781A59A8}" destId="{8320539F-1B93-4E9E-A728-7928620F81DC}" srcOrd="3" destOrd="0" presId="urn:microsoft.com/office/officeart/2008/layout/HalfCircleOrganizationChart"/>
    <dgm:cxn modelId="{569A0D02-2F91-4832-8A21-F24E04FF421A}" type="presParOf" srcId="{2555553D-060F-473B-942D-E59E5EAA23CF}" destId="{333415E3-E598-4350-AC8A-70A0E9F92A0F}" srcOrd="1" destOrd="0" presId="urn:microsoft.com/office/officeart/2008/layout/HalfCircleOrganizationChart"/>
    <dgm:cxn modelId="{EE6AC86A-CC2A-4D75-BF1A-C04AB37B0DD4}" type="presParOf" srcId="{2555553D-060F-473B-942D-E59E5EAA23CF}" destId="{55C2CA6D-3526-4C9E-9327-D6AFC54EA7EE}" srcOrd="2" destOrd="0" presId="urn:microsoft.com/office/officeart/2008/layout/HalfCircleOrganizationChart"/>
    <dgm:cxn modelId="{1816B362-45B8-4D0F-A5FB-F90317E36057}" type="presParOf" srcId="{6D26D9EE-7964-4CD5-97A4-CF17DB21EC93}" destId="{3ACE3E1F-C3E7-40CF-93FE-686B511D61E4}" srcOrd="4" destOrd="0" presId="urn:microsoft.com/office/officeart/2008/layout/HalfCircleOrganizationChart"/>
    <dgm:cxn modelId="{85B07F2F-90A6-4F14-8243-BEC27CC7C6A0}" type="presParOf" srcId="{6D26D9EE-7964-4CD5-97A4-CF17DB21EC93}" destId="{64F3D3AE-E578-4EC0-A8E3-FCD568E2F1CD}" srcOrd="5" destOrd="0" presId="urn:microsoft.com/office/officeart/2008/layout/HalfCircleOrganizationChart"/>
    <dgm:cxn modelId="{F9D879E2-4091-4C56-A68E-27BC2284FD74}" type="presParOf" srcId="{64F3D3AE-E578-4EC0-A8E3-FCD568E2F1CD}" destId="{C5613443-2A5A-45EA-AB4D-279585A769F6}" srcOrd="0" destOrd="0" presId="urn:microsoft.com/office/officeart/2008/layout/HalfCircleOrganizationChart"/>
    <dgm:cxn modelId="{851B8E7C-8A0B-406D-A04E-EFFC62BEDB7B}" type="presParOf" srcId="{C5613443-2A5A-45EA-AB4D-279585A769F6}" destId="{11D0CE7D-28DD-482E-97E3-A0C5A11D3E70}" srcOrd="0" destOrd="0" presId="urn:microsoft.com/office/officeart/2008/layout/HalfCircleOrganizationChart"/>
    <dgm:cxn modelId="{069335BD-7EDB-4DB0-AC52-21184AA0ED92}" type="presParOf" srcId="{C5613443-2A5A-45EA-AB4D-279585A769F6}" destId="{2DD7A1C5-FDC0-4694-A10F-224D43D4E079}" srcOrd="1" destOrd="0" presId="urn:microsoft.com/office/officeart/2008/layout/HalfCircleOrganizationChart"/>
    <dgm:cxn modelId="{6AF735B1-15FF-44B3-BBE6-98557BC21780}" type="presParOf" srcId="{C5613443-2A5A-45EA-AB4D-279585A769F6}" destId="{224ACFEC-F5E3-4068-B253-0376856E0E37}" srcOrd="2" destOrd="0" presId="urn:microsoft.com/office/officeart/2008/layout/HalfCircleOrganizationChart"/>
    <dgm:cxn modelId="{84E8D6CD-2C5E-4129-B15C-F992C9A0C2F8}" type="presParOf" srcId="{C5613443-2A5A-45EA-AB4D-279585A769F6}" destId="{BA4487A1-37A8-4F16-BAF0-AE5445F99C12}" srcOrd="3" destOrd="0" presId="urn:microsoft.com/office/officeart/2008/layout/HalfCircleOrganizationChart"/>
    <dgm:cxn modelId="{3FEEB478-2FC4-4A0D-A14B-048153375164}" type="presParOf" srcId="{64F3D3AE-E578-4EC0-A8E3-FCD568E2F1CD}" destId="{3FCD2805-58B7-48FE-B21B-52E4F8458750}" srcOrd="1" destOrd="0" presId="urn:microsoft.com/office/officeart/2008/layout/HalfCircleOrganizationChart"/>
    <dgm:cxn modelId="{FE62363C-446D-45E5-8839-A0B5A389A117}" type="presParOf" srcId="{64F3D3AE-E578-4EC0-A8E3-FCD568E2F1CD}" destId="{5000DAEA-0208-4691-8556-842DC1FC30E5}" srcOrd="2" destOrd="0" presId="urn:microsoft.com/office/officeart/2008/layout/HalfCircleOrganizationChart"/>
    <dgm:cxn modelId="{D653D9A2-73A7-47FF-8B44-F4A00951B688}" type="presParOf" srcId="{6D26D9EE-7964-4CD5-97A4-CF17DB21EC93}" destId="{6C517A86-6EF5-4C31-AAA4-9903460AA964}" srcOrd="6" destOrd="0" presId="urn:microsoft.com/office/officeart/2008/layout/HalfCircleOrganizationChart"/>
    <dgm:cxn modelId="{3247AA7E-A0E1-4913-8320-978D66E5142A}" type="presParOf" srcId="{6D26D9EE-7964-4CD5-97A4-CF17DB21EC93}" destId="{B1D5C5D2-58FB-4B2C-819D-C7335FD83592}" srcOrd="7" destOrd="0" presId="urn:microsoft.com/office/officeart/2008/layout/HalfCircleOrganizationChart"/>
    <dgm:cxn modelId="{CDCD17CB-8335-4871-8446-2761B36E7E86}" type="presParOf" srcId="{B1D5C5D2-58FB-4B2C-819D-C7335FD83592}" destId="{CAB77D43-C0AD-4FC4-A2FC-D418239E6DF4}" srcOrd="0" destOrd="0" presId="urn:microsoft.com/office/officeart/2008/layout/HalfCircleOrganizationChart"/>
    <dgm:cxn modelId="{E362E4C3-8F7A-4B11-A54E-A7FDFB2FE1EF}" type="presParOf" srcId="{CAB77D43-C0AD-4FC4-A2FC-D418239E6DF4}" destId="{565386AB-066C-43A4-AEC1-F80EE4F59D7A}" srcOrd="0" destOrd="0" presId="urn:microsoft.com/office/officeart/2008/layout/HalfCircleOrganizationChart"/>
    <dgm:cxn modelId="{9C91E914-11E5-4AC0-8F9C-A80705604D5F}" type="presParOf" srcId="{CAB77D43-C0AD-4FC4-A2FC-D418239E6DF4}" destId="{71D7A6A2-A395-402E-9E73-BABEF30595F4}" srcOrd="1" destOrd="0" presId="urn:microsoft.com/office/officeart/2008/layout/HalfCircleOrganizationChart"/>
    <dgm:cxn modelId="{7711F478-D912-432D-8E2B-F2EBECBF26E7}" type="presParOf" srcId="{CAB77D43-C0AD-4FC4-A2FC-D418239E6DF4}" destId="{61F5CFF7-D698-427F-A334-C78BB44CECF3}" srcOrd="2" destOrd="0" presId="urn:microsoft.com/office/officeart/2008/layout/HalfCircleOrganizationChart"/>
    <dgm:cxn modelId="{F65E3FA7-B311-4B67-9B04-141BAB168ECE}" type="presParOf" srcId="{CAB77D43-C0AD-4FC4-A2FC-D418239E6DF4}" destId="{5656D9B3-7215-401E-931C-1A79CE1F0CB9}" srcOrd="3" destOrd="0" presId="urn:microsoft.com/office/officeart/2008/layout/HalfCircleOrganizationChart"/>
    <dgm:cxn modelId="{E0B9B6F6-B2B7-49E1-BC56-3DD92AC9D152}" type="presParOf" srcId="{B1D5C5D2-58FB-4B2C-819D-C7335FD83592}" destId="{B4A7334F-5C22-4AB2-B7A6-AADFC148159F}" srcOrd="1" destOrd="0" presId="urn:microsoft.com/office/officeart/2008/layout/HalfCircleOrganizationChart"/>
    <dgm:cxn modelId="{63E632F4-9452-45BA-AF3C-840CC5273A28}" type="presParOf" srcId="{B1D5C5D2-58FB-4B2C-819D-C7335FD83592}" destId="{46A5FEDF-BFAD-4DB2-8592-A52CC3295C6D}" srcOrd="2" destOrd="0" presId="urn:microsoft.com/office/officeart/2008/layout/HalfCircleOrganizationChart"/>
    <dgm:cxn modelId="{92E8FE6E-11D1-406C-B51B-1C3486B60E31}" type="presParOf" srcId="{D28A3432-529B-4D7E-AE57-3EF29A7C7926}" destId="{6E86C4E8-AF62-425C-ACCE-9656788FBEB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972A0-FB37-4F0A-97C7-9B8C2EB42F07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E0CA2D9-C028-40C5-AC3D-0E97249F9570}">
      <dgm:prSet phldrT="[Текст]"/>
      <dgm:spPr/>
      <dgm:t>
        <a:bodyPr/>
        <a:lstStyle/>
        <a:p>
          <a:r>
            <a:rPr lang="uk-UA" dirty="0" smtClean="0"/>
            <a:t>Бойова дія</a:t>
          </a:r>
          <a:endParaRPr lang="ru-RU" dirty="0"/>
        </a:p>
      </dgm:t>
    </dgm:pt>
    <dgm:pt modelId="{61958171-AC64-446F-962E-5AD547F58E91}" type="parTrans" cxnId="{4A907638-1785-4053-9641-A2D63FF64315}">
      <dgm:prSet/>
      <dgm:spPr/>
      <dgm:t>
        <a:bodyPr/>
        <a:lstStyle/>
        <a:p>
          <a:endParaRPr lang="ru-RU"/>
        </a:p>
      </dgm:t>
    </dgm:pt>
    <dgm:pt modelId="{67785B77-374A-4EB2-A310-76039B572BD9}" type="sibTrans" cxnId="{4A907638-1785-4053-9641-A2D63FF64315}">
      <dgm:prSet/>
      <dgm:spPr/>
      <dgm:t>
        <a:bodyPr/>
        <a:lstStyle/>
        <a:p>
          <a:endParaRPr lang="ru-RU"/>
        </a:p>
      </dgm:t>
    </dgm:pt>
    <dgm:pt modelId="{0DA33B60-C545-40DA-8FE8-0D783D7BC111}">
      <dgm:prSet phldrT="[Текст]"/>
      <dgm:spPr/>
      <dgm:t>
        <a:bodyPr/>
        <a:lstStyle/>
        <a:p>
          <a:r>
            <a:rPr lang="uk-UA" dirty="0" smtClean="0"/>
            <a:t>1. Аналіз ситуації</a:t>
          </a:r>
          <a:endParaRPr lang="ru-RU" dirty="0"/>
        </a:p>
      </dgm:t>
    </dgm:pt>
    <dgm:pt modelId="{C6250EAC-BC21-477C-A595-ACEB6D5A243F}" type="parTrans" cxnId="{F5F1ABD1-7B45-4326-B848-4298131A6B68}">
      <dgm:prSet/>
      <dgm:spPr/>
      <dgm:t>
        <a:bodyPr/>
        <a:lstStyle/>
        <a:p>
          <a:endParaRPr lang="ru-RU"/>
        </a:p>
      </dgm:t>
    </dgm:pt>
    <dgm:pt modelId="{6DC15971-DA80-4C88-BC0B-13FCF36A3069}" type="sibTrans" cxnId="{F5F1ABD1-7B45-4326-B848-4298131A6B68}">
      <dgm:prSet/>
      <dgm:spPr/>
      <dgm:t>
        <a:bodyPr/>
        <a:lstStyle/>
        <a:p>
          <a:endParaRPr lang="ru-RU"/>
        </a:p>
      </dgm:t>
    </dgm:pt>
    <dgm:pt modelId="{234CFC3D-00FD-4CF7-8D5A-62520D177531}">
      <dgm:prSet phldrT="[Текст]"/>
      <dgm:spPr/>
      <dgm:t>
        <a:bodyPr/>
        <a:lstStyle/>
        <a:p>
          <a:r>
            <a:rPr lang="uk-UA" dirty="0" smtClean="0"/>
            <a:t>2. Прийняття рішення </a:t>
          </a:r>
          <a:endParaRPr lang="ru-RU" dirty="0"/>
        </a:p>
      </dgm:t>
    </dgm:pt>
    <dgm:pt modelId="{498E12D6-AFFA-48B4-A012-23F9ABFEB0DB}" type="parTrans" cxnId="{5310C8D9-4CF5-463F-A194-AD358BADE525}">
      <dgm:prSet/>
      <dgm:spPr/>
      <dgm:t>
        <a:bodyPr/>
        <a:lstStyle/>
        <a:p>
          <a:endParaRPr lang="ru-RU"/>
        </a:p>
      </dgm:t>
    </dgm:pt>
    <dgm:pt modelId="{ACE1247D-01BE-45BA-8249-746EA8DD42CF}" type="sibTrans" cxnId="{5310C8D9-4CF5-463F-A194-AD358BADE525}">
      <dgm:prSet/>
      <dgm:spPr/>
      <dgm:t>
        <a:bodyPr/>
        <a:lstStyle/>
        <a:p>
          <a:endParaRPr lang="ru-RU"/>
        </a:p>
      </dgm:t>
    </dgm:pt>
    <dgm:pt modelId="{EE541687-BA1E-484E-8976-C13B7D416345}">
      <dgm:prSet phldrT="[Текст]"/>
      <dgm:spPr/>
      <dgm:t>
        <a:bodyPr/>
        <a:lstStyle/>
        <a:p>
          <a:r>
            <a:rPr lang="uk-UA" dirty="0" smtClean="0"/>
            <a:t>3. Технічна дія</a:t>
          </a:r>
          <a:endParaRPr lang="ru-RU" dirty="0"/>
        </a:p>
      </dgm:t>
    </dgm:pt>
    <dgm:pt modelId="{80B0FD1C-A566-46D1-9D5F-39D3DD61B829}" type="parTrans" cxnId="{118DA500-045B-4597-B351-BEC7BCA4E619}">
      <dgm:prSet/>
      <dgm:spPr/>
      <dgm:t>
        <a:bodyPr/>
        <a:lstStyle/>
        <a:p>
          <a:endParaRPr lang="ru-RU"/>
        </a:p>
      </dgm:t>
    </dgm:pt>
    <dgm:pt modelId="{B08A3373-B840-40CF-ACC4-EBF20AAB4461}" type="sibTrans" cxnId="{118DA500-045B-4597-B351-BEC7BCA4E619}">
      <dgm:prSet/>
      <dgm:spPr/>
      <dgm:t>
        <a:bodyPr/>
        <a:lstStyle/>
        <a:p>
          <a:endParaRPr lang="ru-RU"/>
        </a:p>
      </dgm:t>
    </dgm:pt>
    <dgm:pt modelId="{7DA3FAB3-9602-4CE4-846E-71EF72B3439C}" type="pres">
      <dgm:prSet presAssocID="{719972A0-FB37-4F0A-97C7-9B8C2EB42F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C57B51-68F5-42DB-9178-2858C6501317}" type="pres">
      <dgm:prSet presAssocID="{6E0CA2D9-C028-40C5-AC3D-0E97249F9570}" presName="hierRoot1" presStyleCnt="0">
        <dgm:presLayoutVars>
          <dgm:hierBranch val="init"/>
        </dgm:presLayoutVars>
      </dgm:prSet>
      <dgm:spPr/>
    </dgm:pt>
    <dgm:pt modelId="{D59CBE43-9AFC-4FDD-B4AD-7E5AC844DF70}" type="pres">
      <dgm:prSet presAssocID="{6E0CA2D9-C028-40C5-AC3D-0E97249F9570}" presName="rootComposite1" presStyleCnt="0"/>
      <dgm:spPr/>
    </dgm:pt>
    <dgm:pt modelId="{9BDEFF08-E5FE-4E3D-B3F7-9B3C50E4E70B}" type="pres">
      <dgm:prSet presAssocID="{6E0CA2D9-C028-40C5-AC3D-0E97249F957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6CC048-C890-4EC8-8DD4-FAAE0542D368}" type="pres">
      <dgm:prSet presAssocID="{6E0CA2D9-C028-40C5-AC3D-0E97249F95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070B430-8374-441D-959A-FF3CA06B32F0}" type="pres">
      <dgm:prSet presAssocID="{6E0CA2D9-C028-40C5-AC3D-0E97249F9570}" presName="hierChild2" presStyleCnt="0"/>
      <dgm:spPr/>
    </dgm:pt>
    <dgm:pt modelId="{2C4E6C22-0AE2-4ED4-8BB6-FCB60F3A8C6E}" type="pres">
      <dgm:prSet presAssocID="{C6250EAC-BC21-477C-A595-ACEB6D5A243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49A36FB-4573-4324-BA4F-2105149F4F21}" type="pres">
      <dgm:prSet presAssocID="{0DA33B60-C545-40DA-8FE8-0D783D7BC111}" presName="hierRoot2" presStyleCnt="0">
        <dgm:presLayoutVars>
          <dgm:hierBranch val="init"/>
        </dgm:presLayoutVars>
      </dgm:prSet>
      <dgm:spPr/>
    </dgm:pt>
    <dgm:pt modelId="{16ED7E7C-5D5C-433F-AA4E-D431358A37DE}" type="pres">
      <dgm:prSet presAssocID="{0DA33B60-C545-40DA-8FE8-0D783D7BC111}" presName="rootComposite" presStyleCnt="0"/>
      <dgm:spPr/>
    </dgm:pt>
    <dgm:pt modelId="{81835D40-1F82-4977-AF83-0CF7E6F1D0C4}" type="pres">
      <dgm:prSet presAssocID="{0DA33B60-C545-40DA-8FE8-0D783D7BC11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871864-5A88-40C8-91A6-277306D50089}" type="pres">
      <dgm:prSet presAssocID="{0DA33B60-C545-40DA-8FE8-0D783D7BC111}" presName="rootConnector" presStyleLbl="node2" presStyleIdx="0" presStyleCnt="3"/>
      <dgm:spPr/>
      <dgm:t>
        <a:bodyPr/>
        <a:lstStyle/>
        <a:p>
          <a:endParaRPr lang="ru-RU"/>
        </a:p>
      </dgm:t>
    </dgm:pt>
    <dgm:pt modelId="{5FB26D3D-F80F-4A64-BB84-95B8F4942657}" type="pres">
      <dgm:prSet presAssocID="{0DA33B60-C545-40DA-8FE8-0D783D7BC111}" presName="hierChild4" presStyleCnt="0"/>
      <dgm:spPr/>
    </dgm:pt>
    <dgm:pt modelId="{C1266473-318B-4488-86C6-C39A166074EC}" type="pres">
      <dgm:prSet presAssocID="{0DA33B60-C545-40DA-8FE8-0D783D7BC111}" presName="hierChild5" presStyleCnt="0"/>
      <dgm:spPr/>
    </dgm:pt>
    <dgm:pt modelId="{F1B53951-C730-4DE8-BC8F-8CE279835A53}" type="pres">
      <dgm:prSet presAssocID="{498E12D6-AFFA-48B4-A012-23F9ABFEB0D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9033BBF-4B2E-461F-BDCE-37E642D36FDE}" type="pres">
      <dgm:prSet presAssocID="{234CFC3D-00FD-4CF7-8D5A-62520D177531}" presName="hierRoot2" presStyleCnt="0">
        <dgm:presLayoutVars>
          <dgm:hierBranch val="init"/>
        </dgm:presLayoutVars>
      </dgm:prSet>
      <dgm:spPr/>
    </dgm:pt>
    <dgm:pt modelId="{D41183A4-51A3-4B5D-8D17-A43DA0BB14D6}" type="pres">
      <dgm:prSet presAssocID="{234CFC3D-00FD-4CF7-8D5A-62520D177531}" presName="rootComposite" presStyleCnt="0"/>
      <dgm:spPr/>
    </dgm:pt>
    <dgm:pt modelId="{FA3E99A0-680C-4035-8086-8C18C8F043D5}" type="pres">
      <dgm:prSet presAssocID="{234CFC3D-00FD-4CF7-8D5A-62520D17753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002163-A91E-430B-9CC2-3C9F0253EDB7}" type="pres">
      <dgm:prSet presAssocID="{234CFC3D-00FD-4CF7-8D5A-62520D177531}" presName="rootConnector" presStyleLbl="node2" presStyleIdx="1" presStyleCnt="3"/>
      <dgm:spPr/>
      <dgm:t>
        <a:bodyPr/>
        <a:lstStyle/>
        <a:p>
          <a:endParaRPr lang="ru-RU"/>
        </a:p>
      </dgm:t>
    </dgm:pt>
    <dgm:pt modelId="{1C53654D-9919-4A1B-AB05-83A4F186BC1E}" type="pres">
      <dgm:prSet presAssocID="{234CFC3D-00FD-4CF7-8D5A-62520D177531}" presName="hierChild4" presStyleCnt="0"/>
      <dgm:spPr/>
    </dgm:pt>
    <dgm:pt modelId="{D1A8FFDF-8759-4FBB-947B-8BADA53FCF5F}" type="pres">
      <dgm:prSet presAssocID="{234CFC3D-00FD-4CF7-8D5A-62520D177531}" presName="hierChild5" presStyleCnt="0"/>
      <dgm:spPr/>
    </dgm:pt>
    <dgm:pt modelId="{E98CE698-CD3F-4828-9F3F-22ACE4ADAAF1}" type="pres">
      <dgm:prSet presAssocID="{80B0FD1C-A566-46D1-9D5F-39D3DD61B82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762EA52-06ED-4544-959C-876DE989E387}" type="pres">
      <dgm:prSet presAssocID="{EE541687-BA1E-484E-8976-C13B7D416345}" presName="hierRoot2" presStyleCnt="0">
        <dgm:presLayoutVars>
          <dgm:hierBranch val="init"/>
        </dgm:presLayoutVars>
      </dgm:prSet>
      <dgm:spPr/>
    </dgm:pt>
    <dgm:pt modelId="{83A3437C-B1D8-4AAD-8F10-2E0446C4AFAA}" type="pres">
      <dgm:prSet presAssocID="{EE541687-BA1E-484E-8976-C13B7D416345}" presName="rootComposite" presStyleCnt="0"/>
      <dgm:spPr/>
    </dgm:pt>
    <dgm:pt modelId="{DEF6C4E4-A76A-4722-9EF2-AEFF52BD1897}" type="pres">
      <dgm:prSet presAssocID="{EE541687-BA1E-484E-8976-C13B7D41634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6772E-9BB5-40F7-A639-194B30B2BB30}" type="pres">
      <dgm:prSet presAssocID="{EE541687-BA1E-484E-8976-C13B7D416345}" presName="rootConnector" presStyleLbl="node2" presStyleIdx="2" presStyleCnt="3"/>
      <dgm:spPr/>
      <dgm:t>
        <a:bodyPr/>
        <a:lstStyle/>
        <a:p>
          <a:endParaRPr lang="ru-RU"/>
        </a:p>
      </dgm:t>
    </dgm:pt>
    <dgm:pt modelId="{B347DBA5-31DC-4414-B1AE-5ACD61E0FD84}" type="pres">
      <dgm:prSet presAssocID="{EE541687-BA1E-484E-8976-C13B7D416345}" presName="hierChild4" presStyleCnt="0"/>
      <dgm:spPr/>
    </dgm:pt>
    <dgm:pt modelId="{F21BFF0F-C478-48E7-B69F-9B3DEAC5E393}" type="pres">
      <dgm:prSet presAssocID="{EE541687-BA1E-484E-8976-C13B7D416345}" presName="hierChild5" presStyleCnt="0"/>
      <dgm:spPr/>
    </dgm:pt>
    <dgm:pt modelId="{9A614AB9-B7F9-4A9B-BEFE-506DE0EB84B9}" type="pres">
      <dgm:prSet presAssocID="{6E0CA2D9-C028-40C5-AC3D-0E97249F9570}" presName="hierChild3" presStyleCnt="0"/>
      <dgm:spPr/>
    </dgm:pt>
  </dgm:ptLst>
  <dgm:cxnLst>
    <dgm:cxn modelId="{D042EC6A-994C-46F7-ACAF-BED4312C529A}" type="presOf" srcId="{0DA33B60-C545-40DA-8FE8-0D783D7BC111}" destId="{81835D40-1F82-4977-AF83-0CF7E6F1D0C4}" srcOrd="0" destOrd="0" presId="urn:microsoft.com/office/officeart/2005/8/layout/orgChart1"/>
    <dgm:cxn modelId="{AB9464BF-3ABC-4107-831B-59C17A047900}" type="presOf" srcId="{498E12D6-AFFA-48B4-A012-23F9ABFEB0DB}" destId="{F1B53951-C730-4DE8-BC8F-8CE279835A53}" srcOrd="0" destOrd="0" presId="urn:microsoft.com/office/officeart/2005/8/layout/orgChart1"/>
    <dgm:cxn modelId="{EE96D069-2061-4007-AB7A-3905F4119E16}" type="presOf" srcId="{234CFC3D-00FD-4CF7-8D5A-62520D177531}" destId="{FA3E99A0-680C-4035-8086-8C18C8F043D5}" srcOrd="0" destOrd="0" presId="urn:microsoft.com/office/officeart/2005/8/layout/orgChart1"/>
    <dgm:cxn modelId="{E1824A08-A3F3-4CAB-93BE-FAB7A8993767}" type="presOf" srcId="{EE541687-BA1E-484E-8976-C13B7D416345}" destId="{66B6772E-9BB5-40F7-A639-194B30B2BB30}" srcOrd="1" destOrd="0" presId="urn:microsoft.com/office/officeart/2005/8/layout/orgChart1"/>
    <dgm:cxn modelId="{C2EA334B-E8E2-49C4-AF76-459BD06A77A2}" type="presOf" srcId="{EE541687-BA1E-484E-8976-C13B7D416345}" destId="{DEF6C4E4-A76A-4722-9EF2-AEFF52BD1897}" srcOrd="0" destOrd="0" presId="urn:microsoft.com/office/officeart/2005/8/layout/orgChart1"/>
    <dgm:cxn modelId="{088E4855-5A64-438A-92D6-6CD6ECE39C62}" type="presOf" srcId="{719972A0-FB37-4F0A-97C7-9B8C2EB42F07}" destId="{7DA3FAB3-9602-4CE4-846E-71EF72B3439C}" srcOrd="0" destOrd="0" presId="urn:microsoft.com/office/officeart/2005/8/layout/orgChart1"/>
    <dgm:cxn modelId="{2E8D3737-6464-4D3D-B6DC-AEDB642FC1A2}" type="presOf" srcId="{6E0CA2D9-C028-40C5-AC3D-0E97249F9570}" destId="{9BDEFF08-E5FE-4E3D-B3F7-9B3C50E4E70B}" srcOrd="0" destOrd="0" presId="urn:microsoft.com/office/officeart/2005/8/layout/orgChart1"/>
    <dgm:cxn modelId="{2B059593-3C0E-40A2-8684-7720D2ECAC92}" type="presOf" srcId="{80B0FD1C-A566-46D1-9D5F-39D3DD61B829}" destId="{E98CE698-CD3F-4828-9F3F-22ACE4ADAAF1}" srcOrd="0" destOrd="0" presId="urn:microsoft.com/office/officeart/2005/8/layout/orgChart1"/>
    <dgm:cxn modelId="{5310C8D9-4CF5-463F-A194-AD358BADE525}" srcId="{6E0CA2D9-C028-40C5-AC3D-0E97249F9570}" destId="{234CFC3D-00FD-4CF7-8D5A-62520D177531}" srcOrd="1" destOrd="0" parTransId="{498E12D6-AFFA-48B4-A012-23F9ABFEB0DB}" sibTransId="{ACE1247D-01BE-45BA-8249-746EA8DD42CF}"/>
    <dgm:cxn modelId="{628D3761-AE76-4FEF-A62D-36CBA6BB42B3}" type="presOf" srcId="{6E0CA2D9-C028-40C5-AC3D-0E97249F9570}" destId="{266CC048-C890-4EC8-8DD4-FAAE0542D368}" srcOrd="1" destOrd="0" presId="urn:microsoft.com/office/officeart/2005/8/layout/orgChart1"/>
    <dgm:cxn modelId="{118DA500-045B-4597-B351-BEC7BCA4E619}" srcId="{6E0CA2D9-C028-40C5-AC3D-0E97249F9570}" destId="{EE541687-BA1E-484E-8976-C13B7D416345}" srcOrd="2" destOrd="0" parTransId="{80B0FD1C-A566-46D1-9D5F-39D3DD61B829}" sibTransId="{B08A3373-B840-40CF-ACC4-EBF20AAB4461}"/>
    <dgm:cxn modelId="{03EF5037-21D9-4FB5-9A19-00F0FE7359A7}" type="presOf" srcId="{234CFC3D-00FD-4CF7-8D5A-62520D177531}" destId="{FC002163-A91E-430B-9CC2-3C9F0253EDB7}" srcOrd="1" destOrd="0" presId="urn:microsoft.com/office/officeart/2005/8/layout/orgChart1"/>
    <dgm:cxn modelId="{4A907638-1785-4053-9641-A2D63FF64315}" srcId="{719972A0-FB37-4F0A-97C7-9B8C2EB42F07}" destId="{6E0CA2D9-C028-40C5-AC3D-0E97249F9570}" srcOrd="0" destOrd="0" parTransId="{61958171-AC64-446F-962E-5AD547F58E91}" sibTransId="{67785B77-374A-4EB2-A310-76039B572BD9}"/>
    <dgm:cxn modelId="{F5F1ABD1-7B45-4326-B848-4298131A6B68}" srcId="{6E0CA2D9-C028-40C5-AC3D-0E97249F9570}" destId="{0DA33B60-C545-40DA-8FE8-0D783D7BC111}" srcOrd="0" destOrd="0" parTransId="{C6250EAC-BC21-477C-A595-ACEB6D5A243F}" sibTransId="{6DC15971-DA80-4C88-BC0B-13FCF36A3069}"/>
    <dgm:cxn modelId="{2FE49E0D-AF0F-4AE6-9FEB-1B55A98C7439}" type="presOf" srcId="{0DA33B60-C545-40DA-8FE8-0D783D7BC111}" destId="{AF871864-5A88-40C8-91A6-277306D50089}" srcOrd="1" destOrd="0" presId="urn:microsoft.com/office/officeart/2005/8/layout/orgChart1"/>
    <dgm:cxn modelId="{575AE327-F3E6-4F37-923D-29F230BBD3F0}" type="presOf" srcId="{C6250EAC-BC21-477C-A595-ACEB6D5A243F}" destId="{2C4E6C22-0AE2-4ED4-8BB6-FCB60F3A8C6E}" srcOrd="0" destOrd="0" presId="urn:microsoft.com/office/officeart/2005/8/layout/orgChart1"/>
    <dgm:cxn modelId="{F9E01212-07D4-4683-BFF7-FF9CF48CC0A0}" type="presParOf" srcId="{7DA3FAB3-9602-4CE4-846E-71EF72B3439C}" destId="{4CC57B51-68F5-42DB-9178-2858C6501317}" srcOrd="0" destOrd="0" presId="urn:microsoft.com/office/officeart/2005/8/layout/orgChart1"/>
    <dgm:cxn modelId="{629B3D89-D2AE-449D-825A-0C9EF9148D81}" type="presParOf" srcId="{4CC57B51-68F5-42DB-9178-2858C6501317}" destId="{D59CBE43-9AFC-4FDD-B4AD-7E5AC844DF70}" srcOrd="0" destOrd="0" presId="urn:microsoft.com/office/officeart/2005/8/layout/orgChart1"/>
    <dgm:cxn modelId="{91BB3071-BB17-44C3-AD5E-CC557C5B7848}" type="presParOf" srcId="{D59CBE43-9AFC-4FDD-B4AD-7E5AC844DF70}" destId="{9BDEFF08-E5FE-4E3D-B3F7-9B3C50E4E70B}" srcOrd="0" destOrd="0" presId="urn:microsoft.com/office/officeart/2005/8/layout/orgChart1"/>
    <dgm:cxn modelId="{48C80B15-AB43-4CD7-9C58-62B1C2507E3F}" type="presParOf" srcId="{D59CBE43-9AFC-4FDD-B4AD-7E5AC844DF70}" destId="{266CC048-C890-4EC8-8DD4-FAAE0542D368}" srcOrd="1" destOrd="0" presId="urn:microsoft.com/office/officeart/2005/8/layout/orgChart1"/>
    <dgm:cxn modelId="{0BC0701E-33BC-451C-A0C6-B30928E511E7}" type="presParOf" srcId="{4CC57B51-68F5-42DB-9178-2858C6501317}" destId="{6070B430-8374-441D-959A-FF3CA06B32F0}" srcOrd="1" destOrd="0" presId="urn:microsoft.com/office/officeart/2005/8/layout/orgChart1"/>
    <dgm:cxn modelId="{9CD663FD-CD15-473E-BC26-0F1034023BC4}" type="presParOf" srcId="{6070B430-8374-441D-959A-FF3CA06B32F0}" destId="{2C4E6C22-0AE2-4ED4-8BB6-FCB60F3A8C6E}" srcOrd="0" destOrd="0" presId="urn:microsoft.com/office/officeart/2005/8/layout/orgChart1"/>
    <dgm:cxn modelId="{8FEEBE54-7553-43DC-A3C3-38F13AFB22FC}" type="presParOf" srcId="{6070B430-8374-441D-959A-FF3CA06B32F0}" destId="{849A36FB-4573-4324-BA4F-2105149F4F21}" srcOrd="1" destOrd="0" presId="urn:microsoft.com/office/officeart/2005/8/layout/orgChart1"/>
    <dgm:cxn modelId="{9D28AB27-EF8A-450B-9C2A-10ACEA38780D}" type="presParOf" srcId="{849A36FB-4573-4324-BA4F-2105149F4F21}" destId="{16ED7E7C-5D5C-433F-AA4E-D431358A37DE}" srcOrd="0" destOrd="0" presId="urn:microsoft.com/office/officeart/2005/8/layout/orgChart1"/>
    <dgm:cxn modelId="{11940F6B-C4FF-42D3-A294-51436099AE3D}" type="presParOf" srcId="{16ED7E7C-5D5C-433F-AA4E-D431358A37DE}" destId="{81835D40-1F82-4977-AF83-0CF7E6F1D0C4}" srcOrd="0" destOrd="0" presId="urn:microsoft.com/office/officeart/2005/8/layout/orgChart1"/>
    <dgm:cxn modelId="{F48AA4FF-FD3E-4C45-8684-263D8E54BF99}" type="presParOf" srcId="{16ED7E7C-5D5C-433F-AA4E-D431358A37DE}" destId="{AF871864-5A88-40C8-91A6-277306D50089}" srcOrd="1" destOrd="0" presId="urn:microsoft.com/office/officeart/2005/8/layout/orgChart1"/>
    <dgm:cxn modelId="{93C88E0C-DE20-4420-8927-F388DFC6F46A}" type="presParOf" srcId="{849A36FB-4573-4324-BA4F-2105149F4F21}" destId="{5FB26D3D-F80F-4A64-BB84-95B8F4942657}" srcOrd="1" destOrd="0" presId="urn:microsoft.com/office/officeart/2005/8/layout/orgChart1"/>
    <dgm:cxn modelId="{AAC5DFF8-6981-4DFD-8AF8-50E88F756A0E}" type="presParOf" srcId="{849A36FB-4573-4324-BA4F-2105149F4F21}" destId="{C1266473-318B-4488-86C6-C39A166074EC}" srcOrd="2" destOrd="0" presId="urn:microsoft.com/office/officeart/2005/8/layout/orgChart1"/>
    <dgm:cxn modelId="{7136D159-5A10-4254-BDFC-38A8BB677003}" type="presParOf" srcId="{6070B430-8374-441D-959A-FF3CA06B32F0}" destId="{F1B53951-C730-4DE8-BC8F-8CE279835A53}" srcOrd="2" destOrd="0" presId="urn:microsoft.com/office/officeart/2005/8/layout/orgChart1"/>
    <dgm:cxn modelId="{9C885DCE-4A5A-4AD8-BBC7-5348D1B4B488}" type="presParOf" srcId="{6070B430-8374-441D-959A-FF3CA06B32F0}" destId="{E9033BBF-4B2E-461F-BDCE-37E642D36FDE}" srcOrd="3" destOrd="0" presId="urn:microsoft.com/office/officeart/2005/8/layout/orgChart1"/>
    <dgm:cxn modelId="{5FE31ECC-98B2-4B4A-83FA-FBA4BE8EE859}" type="presParOf" srcId="{E9033BBF-4B2E-461F-BDCE-37E642D36FDE}" destId="{D41183A4-51A3-4B5D-8D17-A43DA0BB14D6}" srcOrd="0" destOrd="0" presId="urn:microsoft.com/office/officeart/2005/8/layout/orgChart1"/>
    <dgm:cxn modelId="{A5CB83DA-D4DD-47DC-96DF-4ACE84DB4D6F}" type="presParOf" srcId="{D41183A4-51A3-4B5D-8D17-A43DA0BB14D6}" destId="{FA3E99A0-680C-4035-8086-8C18C8F043D5}" srcOrd="0" destOrd="0" presId="urn:microsoft.com/office/officeart/2005/8/layout/orgChart1"/>
    <dgm:cxn modelId="{AA7A2618-9898-4897-A4D0-6A154DE40590}" type="presParOf" srcId="{D41183A4-51A3-4B5D-8D17-A43DA0BB14D6}" destId="{FC002163-A91E-430B-9CC2-3C9F0253EDB7}" srcOrd="1" destOrd="0" presId="urn:microsoft.com/office/officeart/2005/8/layout/orgChart1"/>
    <dgm:cxn modelId="{96E0EA2B-8F0E-4A1B-9057-E22FF9B39053}" type="presParOf" srcId="{E9033BBF-4B2E-461F-BDCE-37E642D36FDE}" destId="{1C53654D-9919-4A1B-AB05-83A4F186BC1E}" srcOrd="1" destOrd="0" presId="urn:microsoft.com/office/officeart/2005/8/layout/orgChart1"/>
    <dgm:cxn modelId="{9D163CBC-DE0B-4CEA-AC48-89C6E088785C}" type="presParOf" srcId="{E9033BBF-4B2E-461F-BDCE-37E642D36FDE}" destId="{D1A8FFDF-8759-4FBB-947B-8BADA53FCF5F}" srcOrd="2" destOrd="0" presId="urn:microsoft.com/office/officeart/2005/8/layout/orgChart1"/>
    <dgm:cxn modelId="{63F7AC48-2B14-480E-9B86-49DDD72BDFBB}" type="presParOf" srcId="{6070B430-8374-441D-959A-FF3CA06B32F0}" destId="{E98CE698-CD3F-4828-9F3F-22ACE4ADAAF1}" srcOrd="4" destOrd="0" presId="urn:microsoft.com/office/officeart/2005/8/layout/orgChart1"/>
    <dgm:cxn modelId="{223BC0B4-A317-4FB6-85B2-AA2C790DE192}" type="presParOf" srcId="{6070B430-8374-441D-959A-FF3CA06B32F0}" destId="{8762EA52-06ED-4544-959C-876DE989E387}" srcOrd="5" destOrd="0" presId="urn:microsoft.com/office/officeart/2005/8/layout/orgChart1"/>
    <dgm:cxn modelId="{C189BB66-4DEA-48BE-B07C-C6DF2873CCFB}" type="presParOf" srcId="{8762EA52-06ED-4544-959C-876DE989E387}" destId="{83A3437C-B1D8-4AAD-8F10-2E0446C4AFAA}" srcOrd="0" destOrd="0" presId="urn:microsoft.com/office/officeart/2005/8/layout/orgChart1"/>
    <dgm:cxn modelId="{22F597A1-261C-4821-8567-FBD8CD233C28}" type="presParOf" srcId="{83A3437C-B1D8-4AAD-8F10-2E0446C4AFAA}" destId="{DEF6C4E4-A76A-4722-9EF2-AEFF52BD1897}" srcOrd="0" destOrd="0" presId="urn:microsoft.com/office/officeart/2005/8/layout/orgChart1"/>
    <dgm:cxn modelId="{407546DA-3D6D-488D-9AD7-F84AC0EBBDB4}" type="presParOf" srcId="{83A3437C-B1D8-4AAD-8F10-2E0446C4AFAA}" destId="{66B6772E-9BB5-40F7-A639-194B30B2BB30}" srcOrd="1" destOrd="0" presId="urn:microsoft.com/office/officeart/2005/8/layout/orgChart1"/>
    <dgm:cxn modelId="{068DC54B-E622-4778-B546-01A88A003B38}" type="presParOf" srcId="{8762EA52-06ED-4544-959C-876DE989E387}" destId="{B347DBA5-31DC-4414-B1AE-5ACD61E0FD84}" srcOrd="1" destOrd="0" presId="urn:microsoft.com/office/officeart/2005/8/layout/orgChart1"/>
    <dgm:cxn modelId="{D3368D3E-69F8-4922-8658-7A6E3652F5FE}" type="presParOf" srcId="{8762EA52-06ED-4544-959C-876DE989E387}" destId="{F21BFF0F-C478-48E7-B69F-9B3DEAC5E393}" srcOrd="2" destOrd="0" presId="urn:microsoft.com/office/officeart/2005/8/layout/orgChart1"/>
    <dgm:cxn modelId="{11EFF066-3BC0-448E-8E74-276111E1F619}" type="presParOf" srcId="{4CC57B51-68F5-42DB-9178-2858C6501317}" destId="{9A614AB9-B7F9-4A9B-BEFE-506DE0EB8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3FC140-386B-4D1D-B0BF-C69DEF6F49A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6D573-4BE7-4B11-A0B8-9614A907063B}">
      <dgm:prSet phldrT="[Текст]" custT="1"/>
      <dgm:spPr/>
      <dgm:t>
        <a:bodyPr/>
        <a:lstStyle/>
        <a:p>
          <a:r>
            <a:rPr lang="uk-UA" sz="2400" dirty="0" smtClean="0"/>
            <a:t>Підготовчі дії</a:t>
          </a:r>
          <a:endParaRPr lang="ru-RU" sz="2400" dirty="0"/>
        </a:p>
      </dgm:t>
    </dgm:pt>
    <dgm:pt modelId="{0DE14393-2AAB-4320-8D88-577AEBB2042D}" type="parTrans" cxnId="{748D96E9-CBAF-45C5-87EA-53F4821813D8}">
      <dgm:prSet/>
      <dgm:spPr/>
      <dgm:t>
        <a:bodyPr/>
        <a:lstStyle/>
        <a:p>
          <a:endParaRPr lang="ru-RU"/>
        </a:p>
      </dgm:t>
    </dgm:pt>
    <dgm:pt modelId="{C1CE6641-BF86-456C-B11D-00C4895C208C}" type="sibTrans" cxnId="{748D96E9-CBAF-45C5-87EA-53F4821813D8}">
      <dgm:prSet/>
      <dgm:spPr/>
      <dgm:t>
        <a:bodyPr/>
        <a:lstStyle/>
        <a:p>
          <a:endParaRPr lang="ru-RU"/>
        </a:p>
      </dgm:t>
    </dgm:pt>
    <dgm:pt modelId="{0832593C-3570-4DBF-A841-47DE124B5C65}">
      <dgm:prSet phldrT="[Текст]"/>
      <dgm:spPr/>
      <dgm:t>
        <a:bodyPr/>
        <a:lstStyle/>
        <a:p>
          <a:r>
            <a:rPr lang="uk-UA" dirty="0" smtClean="0"/>
            <a:t>1.Завдання</a:t>
          </a:r>
          <a:endParaRPr lang="ru-RU" dirty="0"/>
        </a:p>
      </dgm:t>
    </dgm:pt>
    <dgm:pt modelId="{495D9BD6-B331-4730-8AC8-B9F091DD0C3E}" type="parTrans" cxnId="{19ED224E-E0E2-44CD-8DC9-1546F47B9DA7}">
      <dgm:prSet/>
      <dgm:spPr/>
      <dgm:t>
        <a:bodyPr/>
        <a:lstStyle/>
        <a:p>
          <a:endParaRPr lang="ru-RU"/>
        </a:p>
      </dgm:t>
    </dgm:pt>
    <dgm:pt modelId="{53EBE7F9-62B7-45BC-A19C-A622E539E8BC}" type="sibTrans" cxnId="{19ED224E-E0E2-44CD-8DC9-1546F47B9DA7}">
      <dgm:prSet/>
      <dgm:spPr/>
      <dgm:t>
        <a:bodyPr/>
        <a:lstStyle/>
        <a:p>
          <a:endParaRPr lang="ru-RU"/>
        </a:p>
      </dgm:t>
    </dgm:pt>
    <dgm:pt modelId="{8B8F6030-0E51-45F0-8258-FC377E3C2291}">
      <dgm:prSet phldrT="[Текст]"/>
      <dgm:spPr/>
      <dgm:t>
        <a:bodyPr/>
        <a:lstStyle/>
        <a:p>
          <a:r>
            <a:rPr lang="uk-UA" dirty="0" smtClean="0"/>
            <a:t>2.Дія</a:t>
          </a:r>
          <a:endParaRPr lang="ru-RU" dirty="0"/>
        </a:p>
      </dgm:t>
    </dgm:pt>
    <dgm:pt modelId="{297A7187-E6A1-447D-BC42-81D9DCD3FEA5}" type="parTrans" cxnId="{883BE5E3-2B5B-45B0-90CB-99B0416AA10E}">
      <dgm:prSet/>
      <dgm:spPr/>
      <dgm:t>
        <a:bodyPr/>
        <a:lstStyle/>
        <a:p>
          <a:endParaRPr lang="ru-RU"/>
        </a:p>
      </dgm:t>
    </dgm:pt>
    <dgm:pt modelId="{8B5B5971-C1C3-482E-9CA0-4C3C8A55C765}" type="sibTrans" cxnId="{883BE5E3-2B5B-45B0-90CB-99B0416AA10E}">
      <dgm:prSet/>
      <dgm:spPr/>
      <dgm:t>
        <a:bodyPr/>
        <a:lstStyle/>
        <a:p>
          <a:endParaRPr lang="ru-RU"/>
        </a:p>
      </dgm:t>
    </dgm:pt>
    <dgm:pt modelId="{26BFA53D-C41C-455E-888A-C4372F7A6AC1}">
      <dgm:prSet phldrT="[Текст]"/>
      <dgm:spPr/>
      <dgm:t>
        <a:bodyPr/>
        <a:lstStyle/>
        <a:p>
          <a:r>
            <a:rPr lang="uk-UA" dirty="0" smtClean="0"/>
            <a:t>3.Створення ситуації</a:t>
          </a:r>
          <a:endParaRPr lang="ru-RU" dirty="0"/>
        </a:p>
      </dgm:t>
    </dgm:pt>
    <dgm:pt modelId="{364E7858-D171-41A6-951E-9CE4B4AC3B88}" type="parTrans" cxnId="{2C1AC923-0551-4FC2-AF5F-C78B6AD3546F}">
      <dgm:prSet/>
      <dgm:spPr/>
      <dgm:t>
        <a:bodyPr/>
        <a:lstStyle/>
        <a:p>
          <a:endParaRPr lang="ru-RU"/>
        </a:p>
      </dgm:t>
    </dgm:pt>
    <dgm:pt modelId="{8E98F0B7-D87E-4698-8ED3-CB4D20D75A14}" type="sibTrans" cxnId="{2C1AC923-0551-4FC2-AF5F-C78B6AD3546F}">
      <dgm:prSet/>
      <dgm:spPr/>
      <dgm:t>
        <a:bodyPr/>
        <a:lstStyle/>
        <a:p>
          <a:endParaRPr lang="ru-RU"/>
        </a:p>
      </dgm:t>
    </dgm:pt>
    <dgm:pt modelId="{212954D2-B2A5-40DD-9876-4603473F5881}" type="pres">
      <dgm:prSet presAssocID="{413FC140-386B-4D1D-B0BF-C69DEF6F49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8571A1-D049-4B05-A100-5261036E5DC8}" type="pres">
      <dgm:prSet presAssocID="{5326D573-4BE7-4B11-A0B8-9614A907063B}" presName="hierRoot1" presStyleCnt="0">
        <dgm:presLayoutVars>
          <dgm:hierBranch val="init"/>
        </dgm:presLayoutVars>
      </dgm:prSet>
      <dgm:spPr/>
    </dgm:pt>
    <dgm:pt modelId="{8B0495AB-4250-4918-AC8A-EB06E2E1802C}" type="pres">
      <dgm:prSet presAssocID="{5326D573-4BE7-4B11-A0B8-9614A907063B}" presName="rootComposite1" presStyleCnt="0"/>
      <dgm:spPr/>
    </dgm:pt>
    <dgm:pt modelId="{79FE6865-AD4E-40DD-AF4E-194E7CAD0D83}" type="pres">
      <dgm:prSet presAssocID="{5326D573-4BE7-4B11-A0B8-9614A907063B}" presName="rootText1" presStyleLbl="node0" presStyleIdx="0" presStyleCnt="1" custScaleX="99313" custScaleY="84652" custLinFactNeighborX="9030" custLinFactNeighborY="1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AE20F7-02E1-4034-96F7-4FE6A5C32E63}" type="pres">
      <dgm:prSet presAssocID="{5326D573-4BE7-4B11-A0B8-9614A907063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900A564-7BCE-4089-AC46-13AC1DF02525}" type="pres">
      <dgm:prSet presAssocID="{5326D573-4BE7-4B11-A0B8-9614A907063B}" presName="hierChild2" presStyleCnt="0"/>
      <dgm:spPr/>
    </dgm:pt>
    <dgm:pt modelId="{1F6BADC5-43B5-4A69-9F58-0D0BB1786A6C}" type="pres">
      <dgm:prSet presAssocID="{495D9BD6-B331-4730-8AC8-B9F091DD0C3E}" presName="Name64" presStyleLbl="parChTrans1D2" presStyleIdx="0" presStyleCnt="3"/>
      <dgm:spPr/>
      <dgm:t>
        <a:bodyPr/>
        <a:lstStyle/>
        <a:p>
          <a:endParaRPr lang="ru-RU"/>
        </a:p>
      </dgm:t>
    </dgm:pt>
    <dgm:pt modelId="{A6CD25A0-52BC-4873-88DA-9406E16679E3}" type="pres">
      <dgm:prSet presAssocID="{0832593C-3570-4DBF-A841-47DE124B5C65}" presName="hierRoot2" presStyleCnt="0">
        <dgm:presLayoutVars>
          <dgm:hierBranch val="init"/>
        </dgm:presLayoutVars>
      </dgm:prSet>
      <dgm:spPr/>
    </dgm:pt>
    <dgm:pt modelId="{BE97DE29-60A6-4BA1-8067-FEB75A791DB0}" type="pres">
      <dgm:prSet presAssocID="{0832593C-3570-4DBF-A841-47DE124B5C65}" presName="rootComposite" presStyleCnt="0"/>
      <dgm:spPr/>
    </dgm:pt>
    <dgm:pt modelId="{997D6502-0667-4CAC-B84E-B43668BB3340}" type="pres">
      <dgm:prSet presAssocID="{0832593C-3570-4DBF-A841-47DE124B5C6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0774B0-2869-44B9-9EDB-3BE2A674B112}" type="pres">
      <dgm:prSet presAssocID="{0832593C-3570-4DBF-A841-47DE124B5C65}" presName="rootConnector" presStyleLbl="node2" presStyleIdx="0" presStyleCnt="3"/>
      <dgm:spPr/>
      <dgm:t>
        <a:bodyPr/>
        <a:lstStyle/>
        <a:p>
          <a:endParaRPr lang="ru-RU"/>
        </a:p>
      </dgm:t>
    </dgm:pt>
    <dgm:pt modelId="{B7A98CC0-F328-48CE-A4A7-E64CB5C4BF56}" type="pres">
      <dgm:prSet presAssocID="{0832593C-3570-4DBF-A841-47DE124B5C65}" presName="hierChild4" presStyleCnt="0"/>
      <dgm:spPr/>
    </dgm:pt>
    <dgm:pt modelId="{F25ED4F6-85AB-4C99-B090-8EB2AE7A9B55}" type="pres">
      <dgm:prSet presAssocID="{0832593C-3570-4DBF-A841-47DE124B5C65}" presName="hierChild5" presStyleCnt="0"/>
      <dgm:spPr/>
    </dgm:pt>
    <dgm:pt modelId="{F8B1EDB1-36A4-4AB3-B2EA-EC008C9A4746}" type="pres">
      <dgm:prSet presAssocID="{297A7187-E6A1-447D-BC42-81D9DCD3FEA5}" presName="Name64" presStyleLbl="parChTrans1D2" presStyleIdx="1" presStyleCnt="3"/>
      <dgm:spPr/>
      <dgm:t>
        <a:bodyPr/>
        <a:lstStyle/>
        <a:p>
          <a:endParaRPr lang="ru-RU"/>
        </a:p>
      </dgm:t>
    </dgm:pt>
    <dgm:pt modelId="{4F8A98BF-6167-452F-B0E2-2EC6C3E6683F}" type="pres">
      <dgm:prSet presAssocID="{8B8F6030-0E51-45F0-8258-FC377E3C2291}" presName="hierRoot2" presStyleCnt="0">
        <dgm:presLayoutVars>
          <dgm:hierBranch val="init"/>
        </dgm:presLayoutVars>
      </dgm:prSet>
      <dgm:spPr/>
    </dgm:pt>
    <dgm:pt modelId="{4C36F1B6-DB35-4893-8B24-C99263953EEA}" type="pres">
      <dgm:prSet presAssocID="{8B8F6030-0E51-45F0-8258-FC377E3C2291}" presName="rootComposite" presStyleCnt="0"/>
      <dgm:spPr/>
    </dgm:pt>
    <dgm:pt modelId="{E0E851BC-7FB0-422A-A338-C157FB76509E}" type="pres">
      <dgm:prSet presAssocID="{8B8F6030-0E51-45F0-8258-FC377E3C229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24428-DB08-4121-B6D1-8BA1FAD920EB}" type="pres">
      <dgm:prSet presAssocID="{8B8F6030-0E51-45F0-8258-FC377E3C2291}" presName="rootConnector" presStyleLbl="node2" presStyleIdx="1" presStyleCnt="3"/>
      <dgm:spPr/>
      <dgm:t>
        <a:bodyPr/>
        <a:lstStyle/>
        <a:p>
          <a:endParaRPr lang="ru-RU"/>
        </a:p>
      </dgm:t>
    </dgm:pt>
    <dgm:pt modelId="{D85DC653-79EB-4ECA-BA31-F105520E2476}" type="pres">
      <dgm:prSet presAssocID="{8B8F6030-0E51-45F0-8258-FC377E3C2291}" presName="hierChild4" presStyleCnt="0"/>
      <dgm:spPr/>
    </dgm:pt>
    <dgm:pt modelId="{918B6E3C-BB81-4A9C-86ED-18D43983D635}" type="pres">
      <dgm:prSet presAssocID="{8B8F6030-0E51-45F0-8258-FC377E3C2291}" presName="hierChild5" presStyleCnt="0"/>
      <dgm:spPr/>
    </dgm:pt>
    <dgm:pt modelId="{89C16E0C-6916-4B13-959D-A72B6CE8F0CE}" type="pres">
      <dgm:prSet presAssocID="{364E7858-D171-41A6-951E-9CE4B4AC3B88}" presName="Name64" presStyleLbl="parChTrans1D2" presStyleIdx="2" presStyleCnt="3"/>
      <dgm:spPr/>
      <dgm:t>
        <a:bodyPr/>
        <a:lstStyle/>
        <a:p>
          <a:endParaRPr lang="ru-RU"/>
        </a:p>
      </dgm:t>
    </dgm:pt>
    <dgm:pt modelId="{79111059-CBEF-4C3E-A5DD-38A78B2246BC}" type="pres">
      <dgm:prSet presAssocID="{26BFA53D-C41C-455E-888A-C4372F7A6AC1}" presName="hierRoot2" presStyleCnt="0">
        <dgm:presLayoutVars>
          <dgm:hierBranch val="init"/>
        </dgm:presLayoutVars>
      </dgm:prSet>
      <dgm:spPr/>
    </dgm:pt>
    <dgm:pt modelId="{4D238A8F-DA53-4FDD-9B6E-6F782CABB33E}" type="pres">
      <dgm:prSet presAssocID="{26BFA53D-C41C-455E-888A-C4372F7A6AC1}" presName="rootComposite" presStyleCnt="0"/>
      <dgm:spPr/>
    </dgm:pt>
    <dgm:pt modelId="{76BED63A-7821-47C6-AA12-42FC4CECD259}" type="pres">
      <dgm:prSet presAssocID="{26BFA53D-C41C-455E-888A-C4372F7A6AC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26D283-4806-4FDE-922D-4127A95ACDFD}" type="pres">
      <dgm:prSet presAssocID="{26BFA53D-C41C-455E-888A-C4372F7A6AC1}" presName="rootConnector" presStyleLbl="node2" presStyleIdx="2" presStyleCnt="3"/>
      <dgm:spPr/>
      <dgm:t>
        <a:bodyPr/>
        <a:lstStyle/>
        <a:p>
          <a:endParaRPr lang="ru-RU"/>
        </a:p>
      </dgm:t>
    </dgm:pt>
    <dgm:pt modelId="{BE8BBC51-AE5E-4324-884F-74DAD330131E}" type="pres">
      <dgm:prSet presAssocID="{26BFA53D-C41C-455E-888A-C4372F7A6AC1}" presName="hierChild4" presStyleCnt="0"/>
      <dgm:spPr/>
    </dgm:pt>
    <dgm:pt modelId="{0C747F28-E9A9-4099-8EFA-A72C6AFD754B}" type="pres">
      <dgm:prSet presAssocID="{26BFA53D-C41C-455E-888A-C4372F7A6AC1}" presName="hierChild5" presStyleCnt="0"/>
      <dgm:spPr/>
    </dgm:pt>
    <dgm:pt modelId="{416AB221-2794-4F67-9CAA-3ACDFF763E5D}" type="pres">
      <dgm:prSet presAssocID="{5326D573-4BE7-4B11-A0B8-9614A907063B}" presName="hierChild3" presStyleCnt="0"/>
      <dgm:spPr/>
    </dgm:pt>
  </dgm:ptLst>
  <dgm:cxnLst>
    <dgm:cxn modelId="{F190665E-DDCB-40F0-A263-4E4B3A535DE9}" type="presOf" srcId="{8B8F6030-0E51-45F0-8258-FC377E3C2291}" destId="{DAA24428-DB08-4121-B6D1-8BA1FAD920EB}" srcOrd="1" destOrd="0" presId="urn:microsoft.com/office/officeart/2009/3/layout/HorizontalOrganizationChart"/>
    <dgm:cxn modelId="{39685427-4116-45C7-98FB-2EC4064F0298}" type="presOf" srcId="{495D9BD6-B331-4730-8AC8-B9F091DD0C3E}" destId="{1F6BADC5-43B5-4A69-9F58-0D0BB1786A6C}" srcOrd="0" destOrd="0" presId="urn:microsoft.com/office/officeart/2009/3/layout/HorizontalOrganizationChart"/>
    <dgm:cxn modelId="{4CECDEF5-0935-4DA8-937A-B6E239C6A96A}" type="presOf" srcId="{413FC140-386B-4D1D-B0BF-C69DEF6F49A0}" destId="{212954D2-B2A5-40DD-9876-4603473F5881}" srcOrd="0" destOrd="0" presId="urn:microsoft.com/office/officeart/2009/3/layout/HorizontalOrganizationChart"/>
    <dgm:cxn modelId="{67811568-54A5-4386-A312-9624F217AD65}" type="presOf" srcId="{0832593C-3570-4DBF-A841-47DE124B5C65}" destId="{997D6502-0667-4CAC-B84E-B43668BB3340}" srcOrd="0" destOrd="0" presId="urn:microsoft.com/office/officeart/2009/3/layout/HorizontalOrganizationChart"/>
    <dgm:cxn modelId="{95565A36-0A93-4892-AF87-F5E3CD6EC084}" type="presOf" srcId="{0832593C-3570-4DBF-A841-47DE124B5C65}" destId="{650774B0-2869-44B9-9EDB-3BE2A674B112}" srcOrd="1" destOrd="0" presId="urn:microsoft.com/office/officeart/2009/3/layout/HorizontalOrganizationChart"/>
    <dgm:cxn modelId="{EB00B43F-B04B-49D8-B5E0-054067B16A58}" type="presOf" srcId="{26BFA53D-C41C-455E-888A-C4372F7A6AC1}" destId="{76BED63A-7821-47C6-AA12-42FC4CECD259}" srcOrd="0" destOrd="0" presId="urn:microsoft.com/office/officeart/2009/3/layout/HorizontalOrganizationChart"/>
    <dgm:cxn modelId="{2C732341-AAF7-43B1-AD3D-21FE57DBBEBB}" type="presOf" srcId="{5326D573-4BE7-4B11-A0B8-9614A907063B}" destId="{3BAE20F7-02E1-4034-96F7-4FE6A5C32E63}" srcOrd="1" destOrd="0" presId="urn:microsoft.com/office/officeart/2009/3/layout/HorizontalOrganizationChart"/>
    <dgm:cxn modelId="{FC49AD99-C8FA-4F87-96EE-8A3D81647E23}" type="presOf" srcId="{5326D573-4BE7-4B11-A0B8-9614A907063B}" destId="{79FE6865-AD4E-40DD-AF4E-194E7CAD0D83}" srcOrd="0" destOrd="0" presId="urn:microsoft.com/office/officeart/2009/3/layout/HorizontalOrganizationChart"/>
    <dgm:cxn modelId="{69919B4D-4DCB-4975-82E4-A2EAB71606A6}" type="presOf" srcId="{364E7858-D171-41A6-951E-9CE4B4AC3B88}" destId="{89C16E0C-6916-4B13-959D-A72B6CE8F0CE}" srcOrd="0" destOrd="0" presId="urn:microsoft.com/office/officeart/2009/3/layout/HorizontalOrganizationChart"/>
    <dgm:cxn modelId="{229AD2E7-439E-4015-9A30-A4EEF023258B}" type="presOf" srcId="{8B8F6030-0E51-45F0-8258-FC377E3C2291}" destId="{E0E851BC-7FB0-422A-A338-C157FB76509E}" srcOrd="0" destOrd="0" presId="urn:microsoft.com/office/officeart/2009/3/layout/HorizontalOrganizationChart"/>
    <dgm:cxn modelId="{19ED224E-E0E2-44CD-8DC9-1546F47B9DA7}" srcId="{5326D573-4BE7-4B11-A0B8-9614A907063B}" destId="{0832593C-3570-4DBF-A841-47DE124B5C65}" srcOrd="0" destOrd="0" parTransId="{495D9BD6-B331-4730-8AC8-B9F091DD0C3E}" sibTransId="{53EBE7F9-62B7-45BC-A19C-A622E539E8BC}"/>
    <dgm:cxn modelId="{2C1AC923-0551-4FC2-AF5F-C78B6AD3546F}" srcId="{5326D573-4BE7-4B11-A0B8-9614A907063B}" destId="{26BFA53D-C41C-455E-888A-C4372F7A6AC1}" srcOrd="2" destOrd="0" parTransId="{364E7858-D171-41A6-951E-9CE4B4AC3B88}" sibTransId="{8E98F0B7-D87E-4698-8ED3-CB4D20D75A14}"/>
    <dgm:cxn modelId="{883BE5E3-2B5B-45B0-90CB-99B0416AA10E}" srcId="{5326D573-4BE7-4B11-A0B8-9614A907063B}" destId="{8B8F6030-0E51-45F0-8258-FC377E3C2291}" srcOrd="1" destOrd="0" parTransId="{297A7187-E6A1-447D-BC42-81D9DCD3FEA5}" sibTransId="{8B5B5971-C1C3-482E-9CA0-4C3C8A55C765}"/>
    <dgm:cxn modelId="{42B1DEAA-DEC0-4444-B703-27AF7CF5270A}" type="presOf" srcId="{297A7187-E6A1-447D-BC42-81D9DCD3FEA5}" destId="{F8B1EDB1-36A4-4AB3-B2EA-EC008C9A4746}" srcOrd="0" destOrd="0" presId="urn:microsoft.com/office/officeart/2009/3/layout/HorizontalOrganizationChart"/>
    <dgm:cxn modelId="{9129B4C1-3A23-4A18-A10C-AB307119B893}" type="presOf" srcId="{26BFA53D-C41C-455E-888A-C4372F7A6AC1}" destId="{D026D283-4806-4FDE-922D-4127A95ACDFD}" srcOrd="1" destOrd="0" presId="urn:microsoft.com/office/officeart/2009/3/layout/HorizontalOrganizationChart"/>
    <dgm:cxn modelId="{748D96E9-CBAF-45C5-87EA-53F4821813D8}" srcId="{413FC140-386B-4D1D-B0BF-C69DEF6F49A0}" destId="{5326D573-4BE7-4B11-A0B8-9614A907063B}" srcOrd="0" destOrd="0" parTransId="{0DE14393-2AAB-4320-8D88-577AEBB2042D}" sibTransId="{C1CE6641-BF86-456C-B11D-00C4895C208C}"/>
    <dgm:cxn modelId="{3B7DE512-CA1D-4A4F-8497-DDB0AC64F8B6}" type="presParOf" srcId="{212954D2-B2A5-40DD-9876-4603473F5881}" destId="{E08571A1-D049-4B05-A100-5261036E5DC8}" srcOrd="0" destOrd="0" presId="urn:microsoft.com/office/officeart/2009/3/layout/HorizontalOrganizationChart"/>
    <dgm:cxn modelId="{1B888B68-0058-4192-B64D-8633DE1CEDB4}" type="presParOf" srcId="{E08571A1-D049-4B05-A100-5261036E5DC8}" destId="{8B0495AB-4250-4918-AC8A-EB06E2E1802C}" srcOrd="0" destOrd="0" presId="urn:microsoft.com/office/officeart/2009/3/layout/HorizontalOrganizationChart"/>
    <dgm:cxn modelId="{7D89193F-4506-4B9C-A795-9DCD9A0A7968}" type="presParOf" srcId="{8B0495AB-4250-4918-AC8A-EB06E2E1802C}" destId="{79FE6865-AD4E-40DD-AF4E-194E7CAD0D83}" srcOrd="0" destOrd="0" presId="urn:microsoft.com/office/officeart/2009/3/layout/HorizontalOrganizationChart"/>
    <dgm:cxn modelId="{7CADAD50-8AD5-404F-9044-07D0AC2C7C34}" type="presParOf" srcId="{8B0495AB-4250-4918-AC8A-EB06E2E1802C}" destId="{3BAE20F7-02E1-4034-96F7-4FE6A5C32E63}" srcOrd="1" destOrd="0" presId="urn:microsoft.com/office/officeart/2009/3/layout/HorizontalOrganizationChart"/>
    <dgm:cxn modelId="{1EF4E6DA-C1A5-48CF-A624-FD40B5579122}" type="presParOf" srcId="{E08571A1-D049-4B05-A100-5261036E5DC8}" destId="{1900A564-7BCE-4089-AC46-13AC1DF02525}" srcOrd="1" destOrd="0" presId="urn:microsoft.com/office/officeart/2009/3/layout/HorizontalOrganizationChart"/>
    <dgm:cxn modelId="{804B709D-6CA3-4AAB-BF84-F27C5C1A9161}" type="presParOf" srcId="{1900A564-7BCE-4089-AC46-13AC1DF02525}" destId="{1F6BADC5-43B5-4A69-9F58-0D0BB1786A6C}" srcOrd="0" destOrd="0" presId="urn:microsoft.com/office/officeart/2009/3/layout/HorizontalOrganizationChart"/>
    <dgm:cxn modelId="{B8454F64-9A16-4F25-B3DF-1BA3965E0552}" type="presParOf" srcId="{1900A564-7BCE-4089-AC46-13AC1DF02525}" destId="{A6CD25A0-52BC-4873-88DA-9406E16679E3}" srcOrd="1" destOrd="0" presId="urn:microsoft.com/office/officeart/2009/3/layout/HorizontalOrganizationChart"/>
    <dgm:cxn modelId="{8EF02B86-633C-43D8-8DF0-1087EE971FA6}" type="presParOf" srcId="{A6CD25A0-52BC-4873-88DA-9406E16679E3}" destId="{BE97DE29-60A6-4BA1-8067-FEB75A791DB0}" srcOrd="0" destOrd="0" presId="urn:microsoft.com/office/officeart/2009/3/layout/HorizontalOrganizationChart"/>
    <dgm:cxn modelId="{98E57E55-6880-4DE5-80B1-BFB5EDB3760C}" type="presParOf" srcId="{BE97DE29-60A6-4BA1-8067-FEB75A791DB0}" destId="{997D6502-0667-4CAC-B84E-B43668BB3340}" srcOrd="0" destOrd="0" presId="urn:microsoft.com/office/officeart/2009/3/layout/HorizontalOrganizationChart"/>
    <dgm:cxn modelId="{51C434E6-63BA-420D-968C-2C8EBA50C67B}" type="presParOf" srcId="{BE97DE29-60A6-4BA1-8067-FEB75A791DB0}" destId="{650774B0-2869-44B9-9EDB-3BE2A674B112}" srcOrd="1" destOrd="0" presId="urn:microsoft.com/office/officeart/2009/3/layout/HorizontalOrganizationChart"/>
    <dgm:cxn modelId="{1A24C716-F735-4ADC-8BF6-176FF9460E2A}" type="presParOf" srcId="{A6CD25A0-52BC-4873-88DA-9406E16679E3}" destId="{B7A98CC0-F328-48CE-A4A7-E64CB5C4BF56}" srcOrd="1" destOrd="0" presId="urn:microsoft.com/office/officeart/2009/3/layout/HorizontalOrganizationChart"/>
    <dgm:cxn modelId="{99A7D4FC-CED6-4903-9E38-9D5111D2E622}" type="presParOf" srcId="{A6CD25A0-52BC-4873-88DA-9406E16679E3}" destId="{F25ED4F6-85AB-4C99-B090-8EB2AE7A9B55}" srcOrd="2" destOrd="0" presId="urn:microsoft.com/office/officeart/2009/3/layout/HorizontalOrganizationChart"/>
    <dgm:cxn modelId="{BC105996-C2A5-4893-A9AA-3AF756E6D1BD}" type="presParOf" srcId="{1900A564-7BCE-4089-AC46-13AC1DF02525}" destId="{F8B1EDB1-36A4-4AB3-B2EA-EC008C9A4746}" srcOrd="2" destOrd="0" presId="urn:microsoft.com/office/officeart/2009/3/layout/HorizontalOrganizationChart"/>
    <dgm:cxn modelId="{E63AE49C-2B12-4199-93E8-CE19143502BB}" type="presParOf" srcId="{1900A564-7BCE-4089-AC46-13AC1DF02525}" destId="{4F8A98BF-6167-452F-B0E2-2EC6C3E6683F}" srcOrd="3" destOrd="0" presId="urn:microsoft.com/office/officeart/2009/3/layout/HorizontalOrganizationChart"/>
    <dgm:cxn modelId="{5A3A22B5-D9DC-4734-8BA8-1CA1A28EF472}" type="presParOf" srcId="{4F8A98BF-6167-452F-B0E2-2EC6C3E6683F}" destId="{4C36F1B6-DB35-4893-8B24-C99263953EEA}" srcOrd="0" destOrd="0" presId="urn:microsoft.com/office/officeart/2009/3/layout/HorizontalOrganizationChart"/>
    <dgm:cxn modelId="{5AB3BC73-A1F4-4F50-9DEE-451331211A61}" type="presParOf" srcId="{4C36F1B6-DB35-4893-8B24-C99263953EEA}" destId="{E0E851BC-7FB0-422A-A338-C157FB76509E}" srcOrd="0" destOrd="0" presId="urn:microsoft.com/office/officeart/2009/3/layout/HorizontalOrganizationChart"/>
    <dgm:cxn modelId="{2634B023-DDFB-436D-AB01-74B8031C4DC2}" type="presParOf" srcId="{4C36F1B6-DB35-4893-8B24-C99263953EEA}" destId="{DAA24428-DB08-4121-B6D1-8BA1FAD920EB}" srcOrd="1" destOrd="0" presId="urn:microsoft.com/office/officeart/2009/3/layout/HorizontalOrganizationChart"/>
    <dgm:cxn modelId="{6E6F25BB-2AA7-4FD6-9A31-34B9283F08D6}" type="presParOf" srcId="{4F8A98BF-6167-452F-B0E2-2EC6C3E6683F}" destId="{D85DC653-79EB-4ECA-BA31-F105520E2476}" srcOrd="1" destOrd="0" presId="urn:microsoft.com/office/officeart/2009/3/layout/HorizontalOrganizationChart"/>
    <dgm:cxn modelId="{71D1980C-4397-4105-8EE8-5DDE2AC1C6E3}" type="presParOf" srcId="{4F8A98BF-6167-452F-B0E2-2EC6C3E6683F}" destId="{918B6E3C-BB81-4A9C-86ED-18D43983D635}" srcOrd="2" destOrd="0" presId="urn:microsoft.com/office/officeart/2009/3/layout/HorizontalOrganizationChart"/>
    <dgm:cxn modelId="{F3352A76-132B-4E59-9C72-F2907179DFA4}" type="presParOf" srcId="{1900A564-7BCE-4089-AC46-13AC1DF02525}" destId="{89C16E0C-6916-4B13-959D-A72B6CE8F0CE}" srcOrd="4" destOrd="0" presId="urn:microsoft.com/office/officeart/2009/3/layout/HorizontalOrganizationChart"/>
    <dgm:cxn modelId="{65E2B142-7148-4775-AFDB-60F42FCDFEAB}" type="presParOf" srcId="{1900A564-7BCE-4089-AC46-13AC1DF02525}" destId="{79111059-CBEF-4C3E-A5DD-38A78B2246BC}" srcOrd="5" destOrd="0" presId="urn:microsoft.com/office/officeart/2009/3/layout/HorizontalOrganizationChart"/>
    <dgm:cxn modelId="{A0FEF84B-42DF-477F-A5E8-CA16AF6D7D63}" type="presParOf" srcId="{79111059-CBEF-4C3E-A5DD-38A78B2246BC}" destId="{4D238A8F-DA53-4FDD-9B6E-6F782CABB33E}" srcOrd="0" destOrd="0" presId="urn:microsoft.com/office/officeart/2009/3/layout/HorizontalOrganizationChart"/>
    <dgm:cxn modelId="{ADBEB9C9-B7D6-4130-950F-92B6B4019A07}" type="presParOf" srcId="{4D238A8F-DA53-4FDD-9B6E-6F782CABB33E}" destId="{76BED63A-7821-47C6-AA12-42FC4CECD259}" srcOrd="0" destOrd="0" presId="urn:microsoft.com/office/officeart/2009/3/layout/HorizontalOrganizationChart"/>
    <dgm:cxn modelId="{DCD989EA-EE2C-406E-AD7C-1203A100D837}" type="presParOf" srcId="{4D238A8F-DA53-4FDD-9B6E-6F782CABB33E}" destId="{D026D283-4806-4FDE-922D-4127A95ACDFD}" srcOrd="1" destOrd="0" presId="urn:microsoft.com/office/officeart/2009/3/layout/HorizontalOrganizationChart"/>
    <dgm:cxn modelId="{BE0B4B4E-3E12-44AC-B238-FC98C10A27A3}" type="presParOf" srcId="{79111059-CBEF-4C3E-A5DD-38A78B2246BC}" destId="{BE8BBC51-AE5E-4324-884F-74DAD330131E}" srcOrd="1" destOrd="0" presId="urn:microsoft.com/office/officeart/2009/3/layout/HorizontalOrganizationChart"/>
    <dgm:cxn modelId="{C54BCD13-E690-4ABB-B844-FEBA2CB54905}" type="presParOf" srcId="{79111059-CBEF-4C3E-A5DD-38A78B2246BC}" destId="{0C747F28-E9A9-4099-8EFA-A72C6AFD754B}" srcOrd="2" destOrd="0" presId="urn:microsoft.com/office/officeart/2009/3/layout/HorizontalOrganizationChart"/>
    <dgm:cxn modelId="{5990F1B1-F4BC-4EFF-9EF8-41AA41F69EE9}" type="presParOf" srcId="{E08571A1-D049-4B05-A100-5261036E5DC8}" destId="{416AB221-2794-4F67-9CAA-3ACDFF763E5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32418D-C653-4311-B7C7-D89B4B79477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18C7D-B3A7-4D9E-AC09-49FEB34884C0}">
      <dgm:prSet phldrT="[Текст]"/>
      <dgm:spPr/>
      <dgm:t>
        <a:bodyPr/>
        <a:lstStyle/>
        <a:p>
          <a:r>
            <a:rPr lang="uk-UA" dirty="0" smtClean="0"/>
            <a:t>Атакуючі дії</a:t>
          </a:r>
          <a:endParaRPr lang="ru-RU" dirty="0"/>
        </a:p>
      </dgm:t>
    </dgm:pt>
    <dgm:pt modelId="{740DC02D-3B6C-48F4-908D-0399FACDEE60}" type="parTrans" cxnId="{DB3E1431-DB41-45B0-B0DC-6CEB6AA18768}">
      <dgm:prSet/>
      <dgm:spPr/>
      <dgm:t>
        <a:bodyPr/>
        <a:lstStyle/>
        <a:p>
          <a:endParaRPr lang="ru-RU"/>
        </a:p>
      </dgm:t>
    </dgm:pt>
    <dgm:pt modelId="{A68FD774-DF5B-42C6-AB0A-EE638836BE0F}" type="sibTrans" cxnId="{DB3E1431-DB41-45B0-B0DC-6CEB6AA18768}">
      <dgm:prSet/>
      <dgm:spPr/>
      <dgm:t>
        <a:bodyPr/>
        <a:lstStyle/>
        <a:p>
          <a:endParaRPr lang="ru-RU"/>
        </a:p>
      </dgm:t>
    </dgm:pt>
    <dgm:pt modelId="{E9EB3A71-1953-4592-ACA1-6510B5115F3C}">
      <dgm:prSet phldrT="[Текст]"/>
      <dgm:spPr/>
      <dgm:t>
        <a:bodyPr/>
        <a:lstStyle/>
        <a:p>
          <a:r>
            <a:rPr lang="uk-UA" dirty="0" smtClean="0"/>
            <a:t>1.Момент</a:t>
          </a:r>
          <a:endParaRPr lang="ru-RU" dirty="0"/>
        </a:p>
      </dgm:t>
    </dgm:pt>
    <dgm:pt modelId="{EA7A21F6-2446-4F35-96A4-AC7D3B81F9C4}" type="parTrans" cxnId="{06800F48-0C2C-4FB3-AEE6-DA573C5962EF}">
      <dgm:prSet/>
      <dgm:spPr/>
      <dgm:t>
        <a:bodyPr/>
        <a:lstStyle/>
        <a:p>
          <a:endParaRPr lang="ru-RU"/>
        </a:p>
      </dgm:t>
    </dgm:pt>
    <dgm:pt modelId="{B58DFFB2-8BD7-46E1-8244-219E2E8AB3DD}" type="sibTrans" cxnId="{06800F48-0C2C-4FB3-AEE6-DA573C5962EF}">
      <dgm:prSet/>
      <dgm:spPr/>
      <dgm:t>
        <a:bodyPr/>
        <a:lstStyle/>
        <a:p>
          <a:endParaRPr lang="ru-RU"/>
        </a:p>
      </dgm:t>
    </dgm:pt>
    <dgm:pt modelId="{51864638-2847-4BCF-AEC1-72A73803E10E}">
      <dgm:prSet phldrT="[Текст]"/>
      <dgm:spPr/>
      <dgm:t>
        <a:bodyPr/>
        <a:lstStyle/>
        <a:p>
          <a:r>
            <a:rPr lang="uk-UA" dirty="0" smtClean="0"/>
            <a:t>2.Дистанція</a:t>
          </a:r>
          <a:endParaRPr lang="ru-RU" dirty="0"/>
        </a:p>
      </dgm:t>
    </dgm:pt>
    <dgm:pt modelId="{3BBDF312-0954-4A2C-BFE7-88C566D46BC6}" type="parTrans" cxnId="{DFB4D246-B652-43AE-8169-C6074B51A5FD}">
      <dgm:prSet/>
      <dgm:spPr/>
      <dgm:t>
        <a:bodyPr/>
        <a:lstStyle/>
        <a:p>
          <a:endParaRPr lang="ru-RU"/>
        </a:p>
      </dgm:t>
    </dgm:pt>
    <dgm:pt modelId="{E08E3D7B-FB41-454C-84BA-EBD6A54CD795}" type="sibTrans" cxnId="{DFB4D246-B652-43AE-8169-C6074B51A5FD}">
      <dgm:prSet/>
      <dgm:spPr/>
      <dgm:t>
        <a:bodyPr/>
        <a:lstStyle/>
        <a:p>
          <a:endParaRPr lang="ru-RU"/>
        </a:p>
      </dgm:t>
    </dgm:pt>
    <dgm:pt modelId="{71E2F130-04A8-4081-8032-4768968E23A2}">
      <dgm:prSet phldrT="[Текст]"/>
      <dgm:spPr/>
      <dgm:t>
        <a:bodyPr/>
        <a:lstStyle/>
        <a:p>
          <a:r>
            <a:rPr lang="uk-UA" dirty="0" smtClean="0"/>
            <a:t>3.Технічна дія</a:t>
          </a:r>
          <a:endParaRPr lang="ru-RU" dirty="0"/>
        </a:p>
      </dgm:t>
    </dgm:pt>
    <dgm:pt modelId="{0552869B-5830-4564-B9AC-D1B2C0427A7C}" type="parTrans" cxnId="{E73D4E8D-C719-4F59-8E6B-F4D279C7E999}">
      <dgm:prSet/>
      <dgm:spPr/>
      <dgm:t>
        <a:bodyPr/>
        <a:lstStyle/>
        <a:p>
          <a:endParaRPr lang="ru-RU"/>
        </a:p>
      </dgm:t>
    </dgm:pt>
    <dgm:pt modelId="{5DD34D7A-A4E8-4F27-9F73-0A570E265B1D}" type="sibTrans" cxnId="{E73D4E8D-C719-4F59-8E6B-F4D279C7E999}">
      <dgm:prSet/>
      <dgm:spPr/>
      <dgm:t>
        <a:bodyPr/>
        <a:lstStyle/>
        <a:p>
          <a:endParaRPr lang="ru-RU"/>
        </a:p>
      </dgm:t>
    </dgm:pt>
    <dgm:pt modelId="{5A397184-934B-4F59-8042-70BFE5C14CDF}" type="pres">
      <dgm:prSet presAssocID="{B832418D-C653-4311-B7C7-D89B4B7947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522D92-D8AE-4E69-9534-083C140B6437}" type="pres">
      <dgm:prSet presAssocID="{7B318C7D-B3A7-4D9E-AC09-49FEB34884C0}" presName="hierRoot1" presStyleCnt="0">
        <dgm:presLayoutVars>
          <dgm:hierBranch val="init"/>
        </dgm:presLayoutVars>
      </dgm:prSet>
      <dgm:spPr/>
    </dgm:pt>
    <dgm:pt modelId="{354807B3-18F2-4B1E-AA09-A1EAFE0E834D}" type="pres">
      <dgm:prSet presAssocID="{7B318C7D-B3A7-4D9E-AC09-49FEB34884C0}" presName="rootComposite1" presStyleCnt="0"/>
      <dgm:spPr/>
    </dgm:pt>
    <dgm:pt modelId="{0B123E8E-716A-4348-8188-8F69A64F1A0A}" type="pres">
      <dgm:prSet presAssocID="{7B318C7D-B3A7-4D9E-AC09-49FEB34884C0}" presName="rootText1" presStyleLbl="node0" presStyleIdx="0" presStyleCnt="1" custScaleX="92671" custScaleY="742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9570C-FA85-44D0-AF0F-3C3A30E7C732}" type="pres">
      <dgm:prSet presAssocID="{7B318C7D-B3A7-4D9E-AC09-49FEB34884C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920969-9055-4BBB-982E-BD2D93FBE38B}" type="pres">
      <dgm:prSet presAssocID="{7B318C7D-B3A7-4D9E-AC09-49FEB34884C0}" presName="hierChild2" presStyleCnt="0"/>
      <dgm:spPr/>
    </dgm:pt>
    <dgm:pt modelId="{5209CD70-6663-473B-BBC0-794199B464C8}" type="pres">
      <dgm:prSet presAssocID="{EA7A21F6-2446-4F35-96A4-AC7D3B81F9C4}" presName="Name64" presStyleLbl="parChTrans1D2" presStyleIdx="0" presStyleCnt="3"/>
      <dgm:spPr/>
      <dgm:t>
        <a:bodyPr/>
        <a:lstStyle/>
        <a:p>
          <a:endParaRPr lang="ru-RU"/>
        </a:p>
      </dgm:t>
    </dgm:pt>
    <dgm:pt modelId="{E35D0548-9DB9-4037-A225-0381F3FB1F73}" type="pres">
      <dgm:prSet presAssocID="{E9EB3A71-1953-4592-ACA1-6510B5115F3C}" presName="hierRoot2" presStyleCnt="0">
        <dgm:presLayoutVars>
          <dgm:hierBranch val="init"/>
        </dgm:presLayoutVars>
      </dgm:prSet>
      <dgm:spPr/>
    </dgm:pt>
    <dgm:pt modelId="{BA8B97F2-CC18-45B6-8FE8-0A621B4350A7}" type="pres">
      <dgm:prSet presAssocID="{E9EB3A71-1953-4592-ACA1-6510B5115F3C}" presName="rootComposite" presStyleCnt="0"/>
      <dgm:spPr/>
    </dgm:pt>
    <dgm:pt modelId="{FBCDAFF4-ABA8-4D29-A6F4-411036A84251}" type="pres">
      <dgm:prSet presAssocID="{E9EB3A71-1953-4592-ACA1-6510B5115F3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893442-BDA8-4AC5-93ED-7AAE8694156D}" type="pres">
      <dgm:prSet presAssocID="{E9EB3A71-1953-4592-ACA1-6510B5115F3C}" presName="rootConnector" presStyleLbl="node2" presStyleIdx="0" presStyleCnt="3"/>
      <dgm:spPr/>
      <dgm:t>
        <a:bodyPr/>
        <a:lstStyle/>
        <a:p>
          <a:endParaRPr lang="ru-RU"/>
        </a:p>
      </dgm:t>
    </dgm:pt>
    <dgm:pt modelId="{61DFDB7A-C402-426D-ACF8-CE5FC5FC3E9B}" type="pres">
      <dgm:prSet presAssocID="{E9EB3A71-1953-4592-ACA1-6510B5115F3C}" presName="hierChild4" presStyleCnt="0"/>
      <dgm:spPr/>
    </dgm:pt>
    <dgm:pt modelId="{F0D68280-1886-497B-BA97-1962837F2294}" type="pres">
      <dgm:prSet presAssocID="{E9EB3A71-1953-4592-ACA1-6510B5115F3C}" presName="hierChild5" presStyleCnt="0"/>
      <dgm:spPr/>
    </dgm:pt>
    <dgm:pt modelId="{0B9EFB22-B919-4956-BA47-E899D497E63F}" type="pres">
      <dgm:prSet presAssocID="{3BBDF312-0954-4A2C-BFE7-88C566D46BC6}" presName="Name64" presStyleLbl="parChTrans1D2" presStyleIdx="1" presStyleCnt="3"/>
      <dgm:spPr/>
      <dgm:t>
        <a:bodyPr/>
        <a:lstStyle/>
        <a:p>
          <a:endParaRPr lang="ru-RU"/>
        </a:p>
      </dgm:t>
    </dgm:pt>
    <dgm:pt modelId="{042C8C9C-D768-4338-90CC-6123295AFA92}" type="pres">
      <dgm:prSet presAssocID="{51864638-2847-4BCF-AEC1-72A73803E10E}" presName="hierRoot2" presStyleCnt="0">
        <dgm:presLayoutVars>
          <dgm:hierBranch val="init"/>
        </dgm:presLayoutVars>
      </dgm:prSet>
      <dgm:spPr/>
    </dgm:pt>
    <dgm:pt modelId="{F79DB59D-662C-49A5-AF7B-868EB8A56A0E}" type="pres">
      <dgm:prSet presAssocID="{51864638-2847-4BCF-AEC1-72A73803E10E}" presName="rootComposite" presStyleCnt="0"/>
      <dgm:spPr/>
    </dgm:pt>
    <dgm:pt modelId="{E26A0F0A-0191-4807-AF8E-6291057746FE}" type="pres">
      <dgm:prSet presAssocID="{51864638-2847-4BCF-AEC1-72A73803E10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37691-2DBB-4BF2-9C9C-5846C3376495}" type="pres">
      <dgm:prSet presAssocID="{51864638-2847-4BCF-AEC1-72A73803E10E}" presName="rootConnector" presStyleLbl="node2" presStyleIdx="1" presStyleCnt="3"/>
      <dgm:spPr/>
      <dgm:t>
        <a:bodyPr/>
        <a:lstStyle/>
        <a:p>
          <a:endParaRPr lang="ru-RU"/>
        </a:p>
      </dgm:t>
    </dgm:pt>
    <dgm:pt modelId="{18C3D276-C9D5-452F-A612-963607C58126}" type="pres">
      <dgm:prSet presAssocID="{51864638-2847-4BCF-AEC1-72A73803E10E}" presName="hierChild4" presStyleCnt="0"/>
      <dgm:spPr/>
    </dgm:pt>
    <dgm:pt modelId="{A920B8A8-2ADB-4F38-AD42-FB29C9DBF362}" type="pres">
      <dgm:prSet presAssocID="{51864638-2847-4BCF-AEC1-72A73803E10E}" presName="hierChild5" presStyleCnt="0"/>
      <dgm:spPr/>
    </dgm:pt>
    <dgm:pt modelId="{F356630D-E99D-4BE1-A11C-C0013D642A6C}" type="pres">
      <dgm:prSet presAssocID="{0552869B-5830-4564-B9AC-D1B2C0427A7C}" presName="Name64" presStyleLbl="parChTrans1D2" presStyleIdx="2" presStyleCnt="3"/>
      <dgm:spPr/>
      <dgm:t>
        <a:bodyPr/>
        <a:lstStyle/>
        <a:p>
          <a:endParaRPr lang="ru-RU"/>
        </a:p>
      </dgm:t>
    </dgm:pt>
    <dgm:pt modelId="{E2CA59AF-7D40-4438-BF73-AD832C7673E9}" type="pres">
      <dgm:prSet presAssocID="{71E2F130-04A8-4081-8032-4768968E23A2}" presName="hierRoot2" presStyleCnt="0">
        <dgm:presLayoutVars>
          <dgm:hierBranch val="init"/>
        </dgm:presLayoutVars>
      </dgm:prSet>
      <dgm:spPr/>
    </dgm:pt>
    <dgm:pt modelId="{F518D723-F19E-498C-B2F0-9B2B4D130A5A}" type="pres">
      <dgm:prSet presAssocID="{71E2F130-04A8-4081-8032-4768968E23A2}" presName="rootComposite" presStyleCnt="0"/>
      <dgm:spPr/>
    </dgm:pt>
    <dgm:pt modelId="{CB25E00A-9E6F-47BA-84A5-5336D4C2B6D5}" type="pres">
      <dgm:prSet presAssocID="{71E2F130-04A8-4081-8032-4768968E23A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A005C3-908B-4ED1-B6F3-7E2A7B31C501}" type="pres">
      <dgm:prSet presAssocID="{71E2F130-04A8-4081-8032-4768968E23A2}" presName="rootConnector" presStyleLbl="node2" presStyleIdx="2" presStyleCnt="3"/>
      <dgm:spPr/>
      <dgm:t>
        <a:bodyPr/>
        <a:lstStyle/>
        <a:p>
          <a:endParaRPr lang="ru-RU"/>
        </a:p>
      </dgm:t>
    </dgm:pt>
    <dgm:pt modelId="{ADE3EB81-AFB2-444C-B310-4F00C3292768}" type="pres">
      <dgm:prSet presAssocID="{71E2F130-04A8-4081-8032-4768968E23A2}" presName="hierChild4" presStyleCnt="0"/>
      <dgm:spPr/>
    </dgm:pt>
    <dgm:pt modelId="{75B10235-1444-4475-A58B-000C65DEC627}" type="pres">
      <dgm:prSet presAssocID="{71E2F130-04A8-4081-8032-4768968E23A2}" presName="hierChild5" presStyleCnt="0"/>
      <dgm:spPr/>
    </dgm:pt>
    <dgm:pt modelId="{65317DD9-C437-4987-9F92-8EF649648E08}" type="pres">
      <dgm:prSet presAssocID="{7B318C7D-B3A7-4D9E-AC09-49FEB34884C0}" presName="hierChild3" presStyleCnt="0"/>
      <dgm:spPr/>
    </dgm:pt>
  </dgm:ptLst>
  <dgm:cxnLst>
    <dgm:cxn modelId="{767183F1-8DBD-440F-A318-8620B5E2FD8B}" type="presOf" srcId="{71E2F130-04A8-4081-8032-4768968E23A2}" destId="{CB25E00A-9E6F-47BA-84A5-5336D4C2B6D5}" srcOrd="0" destOrd="0" presId="urn:microsoft.com/office/officeart/2009/3/layout/HorizontalOrganizationChart"/>
    <dgm:cxn modelId="{174F3A6B-10F2-4A2C-8857-91890E98C88F}" type="presOf" srcId="{B832418D-C653-4311-B7C7-D89B4B794774}" destId="{5A397184-934B-4F59-8042-70BFE5C14CDF}" srcOrd="0" destOrd="0" presId="urn:microsoft.com/office/officeart/2009/3/layout/HorizontalOrganizationChart"/>
    <dgm:cxn modelId="{E73D4E8D-C719-4F59-8E6B-F4D279C7E999}" srcId="{7B318C7D-B3A7-4D9E-AC09-49FEB34884C0}" destId="{71E2F130-04A8-4081-8032-4768968E23A2}" srcOrd="2" destOrd="0" parTransId="{0552869B-5830-4564-B9AC-D1B2C0427A7C}" sibTransId="{5DD34D7A-A4E8-4F27-9F73-0A570E265B1D}"/>
    <dgm:cxn modelId="{06800F48-0C2C-4FB3-AEE6-DA573C5962EF}" srcId="{7B318C7D-B3A7-4D9E-AC09-49FEB34884C0}" destId="{E9EB3A71-1953-4592-ACA1-6510B5115F3C}" srcOrd="0" destOrd="0" parTransId="{EA7A21F6-2446-4F35-96A4-AC7D3B81F9C4}" sibTransId="{B58DFFB2-8BD7-46E1-8244-219E2E8AB3DD}"/>
    <dgm:cxn modelId="{DB16DE16-7FA8-48F4-A08D-862F43925901}" type="presOf" srcId="{71E2F130-04A8-4081-8032-4768968E23A2}" destId="{8AA005C3-908B-4ED1-B6F3-7E2A7B31C501}" srcOrd="1" destOrd="0" presId="urn:microsoft.com/office/officeart/2009/3/layout/HorizontalOrganizationChart"/>
    <dgm:cxn modelId="{DFB4D246-B652-43AE-8169-C6074B51A5FD}" srcId="{7B318C7D-B3A7-4D9E-AC09-49FEB34884C0}" destId="{51864638-2847-4BCF-AEC1-72A73803E10E}" srcOrd="1" destOrd="0" parTransId="{3BBDF312-0954-4A2C-BFE7-88C566D46BC6}" sibTransId="{E08E3D7B-FB41-454C-84BA-EBD6A54CD795}"/>
    <dgm:cxn modelId="{732742DD-D306-4EC4-A295-0459C4F76482}" type="presOf" srcId="{0552869B-5830-4564-B9AC-D1B2C0427A7C}" destId="{F356630D-E99D-4BE1-A11C-C0013D642A6C}" srcOrd="0" destOrd="0" presId="urn:microsoft.com/office/officeart/2009/3/layout/HorizontalOrganizationChart"/>
    <dgm:cxn modelId="{5626C855-47D0-4CFF-B6EA-8E05861B57EA}" type="presOf" srcId="{7B318C7D-B3A7-4D9E-AC09-49FEB34884C0}" destId="{0B123E8E-716A-4348-8188-8F69A64F1A0A}" srcOrd="0" destOrd="0" presId="urn:microsoft.com/office/officeart/2009/3/layout/HorizontalOrganizationChart"/>
    <dgm:cxn modelId="{67A00126-5825-402E-924E-BFF3D3F136C9}" type="presOf" srcId="{51864638-2847-4BCF-AEC1-72A73803E10E}" destId="{91837691-2DBB-4BF2-9C9C-5846C3376495}" srcOrd="1" destOrd="0" presId="urn:microsoft.com/office/officeart/2009/3/layout/HorizontalOrganizationChart"/>
    <dgm:cxn modelId="{03817B55-BDD4-466C-9F3F-49097AA2094E}" type="presOf" srcId="{7B318C7D-B3A7-4D9E-AC09-49FEB34884C0}" destId="{1A29570C-FA85-44D0-AF0F-3C3A30E7C732}" srcOrd="1" destOrd="0" presId="urn:microsoft.com/office/officeart/2009/3/layout/HorizontalOrganizationChart"/>
    <dgm:cxn modelId="{54FB65B1-69FD-454B-9018-1139A5A21C6D}" type="presOf" srcId="{E9EB3A71-1953-4592-ACA1-6510B5115F3C}" destId="{00893442-BDA8-4AC5-93ED-7AAE8694156D}" srcOrd="1" destOrd="0" presId="urn:microsoft.com/office/officeart/2009/3/layout/HorizontalOrganizationChart"/>
    <dgm:cxn modelId="{3E6C4A1E-CA87-4C9C-9DC3-B7EF5A519DA3}" type="presOf" srcId="{E9EB3A71-1953-4592-ACA1-6510B5115F3C}" destId="{FBCDAFF4-ABA8-4D29-A6F4-411036A84251}" srcOrd="0" destOrd="0" presId="urn:microsoft.com/office/officeart/2009/3/layout/HorizontalOrganizationChart"/>
    <dgm:cxn modelId="{FE8B043B-BEFD-429B-BBD9-49503A789F0E}" type="presOf" srcId="{3BBDF312-0954-4A2C-BFE7-88C566D46BC6}" destId="{0B9EFB22-B919-4956-BA47-E899D497E63F}" srcOrd="0" destOrd="0" presId="urn:microsoft.com/office/officeart/2009/3/layout/HorizontalOrganizationChart"/>
    <dgm:cxn modelId="{73BE434A-BE5A-4A8B-94FE-91E804A917EA}" type="presOf" srcId="{EA7A21F6-2446-4F35-96A4-AC7D3B81F9C4}" destId="{5209CD70-6663-473B-BBC0-794199B464C8}" srcOrd="0" destOrd="0" presId="urn:microsoft.com/office/officeart/2009/3/layout/HorizontalOrganizationChart"/>
    <dgm:cxn modelId="{DB3E1431-DB41-45B0-B0DC-6CEB6AA18768}" srcId="{B832418D-C653-4311-B7C7-D89B4B794774}" destId="{7B318C7D-B3A7-4D9E-AC09-49FEB34884C0}" srcOrd="0" destOrd="0" parTransId="{740DC02D-3B6C-48F4-908D-0399FACDEE60}" sibTransId="{A68FD774-DF5B-42C6-AB0A-EE638836BE0F}"/>
    <dgm:cxn modelId="{359BFF3C-DCEC-4DAD-8F19-680F0A22F1A6}" type="presOf" srcId="{51864638-2847-4BCF-AEC1-72A73803E10E}" destId="{E26A0F0A-0191-4807-AF8E-6291057746FE}" srcOrd="0" destOrd="0" presId="urn:microsoft.com/office/officeart/2009/3/layout/HorizontalOrganizationChart"/>
    <dgm:cxn modelId="{1247F75B-22F2-4956-97F6-89F2CA84F87D}" type="presParOf" srcId="{5A397184-934B-4F59-8042-70BFE5C14CDF}" destId="{96522D92-D8AE-4E69-9534-083C140B6437}" srcOrd="0" destOrd="0" presId="urn:microsoft.com/office/officeart/2009/3/layout/HorizontalOrganizationChart"/>
    <dgm:cxn modelId="{5A2C9646-5E43-4F5C-9E75-2D12DD41813B}" type="presParOf" srcId="{96522D92-D8AE-4E69-9534-083C140B6437}" destId="{354807B3-18F2-4B1E-AA09-A1EAFE0E834D}" srcOrd="0" destOrd="0" presId="urn:microsoft.com/office/officeart/2009/3/layout/HorizontalOrganizationChart"/>
    <dgm:cxn modelId="{A0228B5D-1C96-4359-8D22-51FEBDF498A1}" type="presParOf" srcId="{354807B3-18F2-4B1E-AA09-A1EAFE0E834D}" destId="{0B123E8E-716A-4348-8188-8F69A64F1A0A}" srcOrd="0" destOrd="0" presId="urn:microsoft.com/office/officeart/2009/3/layout/HorizontalOrganizationChart"/>
    <dgm:cxn modelId="{658D1B0E-E2E1-4940-9BBF-6B913FD08FB3}" type="presParOf" srcId="{354807B3-18F2-4B1E-AA09-A1EAFE0E834D}" destId="{1A29570C-FA85-44D0-AF0F-3C3A30E7C732}" srcOrd="1" destOrd="0" presId="urn:microsoft.com/office/officeart/2009/3/layout/HorizontalOrganizationChart"/>
    <dgm:cxn modelId="{AD147FBA-A590-44F1-BCE8-ADA7F8371C14}" type="presParOf" srcId="{96522D92-D8AE-4E69-9534-083C140B6437}" destId="{84920969-9055-4BBB-982E-BD2D93FBE38B}" srcOrd="1" destOrd="0" presId="urn:microsoft.com/office/officeart/2009/3/layout/HorizontalOrganizationChart"/>
    <dgm:cxn modelId="{68C27FDB-D45F-4135-8B38-E2B8C0258D91}" type="presParOf" srcId="{84920969-9055-4BBB-982E-BD2D93FBE38B}" destId="{5209CD70-6663-473B-BBC0-794199B464C8}" srcOrd="0" destOrd="0" presId="urn:microsoft.com/office/officeart/2009/3/layout/HorizontalOrganizationChart"/>
    <dgm:cxn modelId="{1D32BEDF-289C-415D-94EA-C6BCD0E02AB8}" type="presParOf" srcId="{84920969-9055-4BBB-982E-BD2D93FBE38B}" destId="{E35D0548-9DB9-4037-A225-0381F3FB1F73}" srcOrd="1" destOrd="0" presId="urn:microsoft.com/office/officeart/2009/3/layout/HorizontalOrganizationChart"/>
    <dgm:cxn modelId="{08DD90C8-9769-47B7-9439-97E5249F623B}" type="presParOf" srcId="{E35D0548-9DB9-4037-A225-0381F3FB1F73}" destId="{BA8B97F2-CC18-45B6-8FE8-0A621B4350A7}" srcOrd="0" destOrd="0" presId="urn:microsoft.com/office/officeart/2009/3/layout/HorizontalOrganizationChart"/>
    <dgm:cxn modelId="{771FD0F5-1047-4EBE-8938-6187B28E7CAF}" type="presParOf" srcId="{BA8B97F2-CC18-45B6-8FE8-0A621B4350A7}" destId="{FBCDAFF4-ABA8-4D29-A6F4-411036A84251}" srcOrd="0" destOrd="0" presId="urn:microsoft.com/office/officeart/2009/3/layout/HorizontalOrganizationChart"/>
    <dgm:cxn modelId="{5438CA7E-5D7D-48D6-874F-6FF37AA2FBF8}" type="presParOf" srcId="{BA8B97F2-CC18-45B6-8FE8-0A621B4350A7}" destId="{00893442-BDA8-4AC5-93ED-7AAE8694156D}" srcOrd="1" destOrd="0" presId="urn:microsoft.com/office/officeart/2009/3/layout/HorizontalOrganizationChart"/>
    <dgm:cxn modelId="{41472DF4-6028-4E38-819A-15EAA0384B31}" type="presParOf" srcId="{E35D0548-9DB9-4037-A225-0381F3FB1F73}" destId="{61DFDB7A-C402-426D-ACF8-CE5FC5FC3E9B}" srcOrd="1" destOrd="0" presId="urn:microsoft.com/office/officeart/2009/3/layout/HorizontalOrganizationChart"/>
    <dgm:cxn modelId="{0E23F63F-504F-4AE3-9761-C72754DF4757}" type="presParOf" srcId="{E35D0548-9DB9-4037-A225-0381F3FB1F73}" destId="{F0D68280-1886-497B-BA97-1962837F2294}" srcOrd="2" destOrd="0" presId="urn:microsoft.com/office/officeart/2009/3/layout/HorizontalOrganizationChart"/>
    <dgm:cxn modelId="{3BD864D7-ED54-4D12-A45B-53548FF2ECE9}" type="presParOf" srcId="{84920969-9055-4BBB-982E-BD2D93FBE38B}" destId="{0B9EFB22-B919-4956-BA47-E899D497E63F}" srcOrd="2" destOrd="0" presId="urn:microsoft.com/office/officeart/2009/3/layout/HorizontalOrganizationChart"/>
    <dgm:cxn modelId="{E97E66E2-2686-40EA-B52F-4ED210B798D6}" type="presParOf" srcId="{84920969-9055-4BBB-982E-BD2D93FBE38B}" destId="{042C8C9C-D768-4338-90CC-6123295AFA92}" srcOrd="3" destOrd="0" presId="urn:microsoft.com/office/officeart/2009/3/layout/HorizontalOrganizationChart"/>
    <dgm:cxn modelId="{5EC0CBBB-F992-4D2C-9483-B06BE813FDE1}" type="presParOf" srcId="{042C8C9C-D768-4338-90CC-6123295AFA92}" destId="{F79DB59D-662C-49A5-AF7B-868EB8A56A0E}" srcOrd="0" destOrd="0" presId="urn:microsoft.com/office/officeart/2009/3/layout/HorizontalOrganizationChart"/>
    <dgm:cxn modelId="{F4BB7A22-EFDB-4D99-9CA0-6ACC7B54CEBB}" type="presParOf" srcId="{F79DB59D-662C-49A5-AF7B-868EB8A56A0E}" destId="{E26A0F0A-0191-4807-AF8E-6291057746FE}" srcOrd="0" destOrd="0" presId="urn:microsoft.com/office/officeart/2009/3/layout/HorizontalOrganizationChart"/>
    <dgm:cxn modelId="{BD1CA844-AE6F-4B25-B328-BB01CCF8A029}" type="presParOf" srcId="{F79DB59D-662C-49A5-AF7B-868EB8A56A0E}" destId="{91837691-2DBB-4BF2-9C9C-5846C3376495}" srcOrd="1" destOrd="0" presId="urn:microsoft.com/office/officeart/2009/3/layout/HorizontalOrganizationChart"/>
    <dgm:cxn modelId="{769E0FBF-59D9-49A5-AD97-69CAA17CB563}" type="presParOf" srcId="{042C8C9C-D768-4338-90CC-6123295AFA92}" destId="{18C3D276-C9D5-452F-A612-963607C58126}" srcOrd="1" destOrd="0" presId="urn:microsoft.com/office/officeart/2009/3/layout/HorizontalOrganizationChart"/>
    <dgm:cxn modelId="{2CE7979D-47E5-4CD6-A65A-36E96EADABF7}" type="presParOf" srcId="{042C8C9C-D768-4338-90CC-6123295AFA92}" destId="{A920B8A8-2ADB-4F38-AD42-FB29C9DBF362}" srcOrd="2" destOrd="0" presId="urn:microsoft.com/office/officeart/2009/3/layout/HorizontalOrganizationChart"/>
    <dgm:cxn modelId="{77D286BC-A243-4EF5-822C-E2F06854E490}" type="presParOf" srcId="{84920969-9055-4BBB-982E-BD2D93FBE38B}" destId="{F356630D-E99D-4BE1-A11C-C0013D642A6C}" srcOrd="4" destOrd="0" presId="urn:microsoft.com/office/officeart/2009/3/layout/HorizontalOrganizationChart"/>
    <dgm:cxn modelId="{1F8EE7E5-4F80-4EA2-BC86-3A3E3E5F5EB6}" type="presParOf" srcId="{84920969-9055-4BBB-982E-BD2D93FBE38B}" destId="{E2CA59AF-7D40-4438-BF73-AD832C7673E9}" srcOrd="5" destOrd="0" presId="urn:microsoft.com/office/officeart/2009/3/layout/HorizontalOrganizationChart"/>
    <dgm:cxn modelId="{55E347EB-7C6A-492C-AB32-4E568B158A35}" type="presParOf" srcId="{E2CA59AF-7D40-4438-BF73-AD832C7673E9}" destId="{F518D723-F19E-498C-B2F0-9B2B4D130A5A}" srcOrd="0" destOrd="0" presId="urn:microsoft.com/office/officeart/2009/3/layout/HorizontalOrganizationChart"/>
    <dgm:cxn modelId="{C53ED56C-866E-4E37-80BD-F8796EB9771D}" type="presParOf" srcId="{F518D723-F19E-498C-B2F0-9B2B4D130A5A}" destId="{CB25E00A-9E6F-47BA-84A5-5336D4C2B6D5}" srcOrd="0" destOrd="0" presId="urn:microsoft.com/office/officeart/2009/3/layout/HorizontalOrganizationChart"/>
    <dgm:cxn modelId="{40276B39-761D-4C74-B3BF-E1868B503DB4}" type="presParOf" srcId="{F518D723-F19E-498C-B2F0-9B2B4D130A5A}" destId="{8AA005C3-908B-4ED1-B6F3-7E2A7B31C501}" srcOrd="1" destOrd="0" presId="urn:microsoft.com/office/officeart/2009/3/layout/HorizontalOrganizationChart"/>
    <dgm:cxn modelId="{310F0BB4-FA32-43EE-92D1-CE7068449AC5}" type="presParOf" srcId="{E2CA59AF-7D40-4438-BF73-AD832C7673E9}" destId="{ADE3EB81-AFB2-444C-B310-4F00C3292768}" srcOrd="1" destOrd="0" presId="urn:microsoft.com/office/officeart/2009/3/layout/HorizontalOrganizationChart"/>
    <dgm:cxn modelId="{032815F7-27E2-4E5F-AB69-C2AB142F1579}" type="presParOf" srcId="{E2CA59AF-7D40-4438-BF73-AD832C7673E9}" destId="{75B10235-1444-4475-A58B-000C65DEC627}" srcOrd="2" destOrd="0" presId="urn:microsoft.com/office/officeart/2009/3/layout/HorizontalOrganizationChart"/>
    <dgm:cxn modelId="{FEFF26DB-F90A-409F-8DEA-0EDBDAB5ABE5}" type="presParOf" srcId="{96522D92-D8AE-4E69-9534-083C140B6437}" destId="{65317DD9-C437-4987-9F92-8EF649648E0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6F4865-364E-4EBC-BCAA-3650016C5FC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95FBD1-A97C-4F57-93E8-CC1F3C9DB6B5}">
      <dgm:prSet phldrT="[Текст]"/>
      <dgm:spPr/>
      <dgm:t>
        <a:bodyPr/>
        <a:lstStyle/>
        <a:p>
          <a:r>
            <a:rPr lang="uk-UA" dirty="0" smtClean="0"/>
            <a:t>Захисні дії </a:t>
          </a:r>
          <a:endParaRPr lang="ru-RU" dirty="0"/>
        </a:p>
      </dgm:t>
    </dgm:pt>
    <dgm:pt modelId="{7BE35EDC-BA70-41E4-82A9-64D4D4516F90}" type="parTrans" cxnId="{17CBE36A-A956-4498-A95B-D16693B7A47D}">
      <dgm:prSet/>
      <dgm:spPr/>
      <dgm:t>
        <a:bodyPr/>
        <a:lstStyle/>
        <a:p>
          <a:endParaRPr lang="ru-RU"/>
        </a:p>
      </dgm:t>
    </dgm:pt>
    <dgm:pt modelId="{A1759BF8-C708-4D64-B600-BAC7481DD51D}" type="sibTrans" cxnId="{17CBE36A-A956-4498-A95B-D16693B7A47D}">
      <dgm:prSet/>
      <dgm:spPr/>
      <dgm:t>
        <a:bodyPr/>
        <a:lstStyle/>
        <a:p>
          <a:endParaRPr lang="ru-RU"/>
        </a:p>
      </dgm:t>
    </dgm:pt>
    <dgm:pt modelId="{29964412-AE91-45E5-A9F2-6AA13A5C5574}">
      <dgm:prSet phldrT="[Текст]"/>
      <dgm:spPr/>
      <dgm:t>
        <a:bodyPr/>
        <a:lstStyle/>
        <a:p>
          <a:r>
            <a:rPr lang="uk-UA" dirty="0" smtClean="0"/>
            <a:t>1.Дистанція</a:t>
          </a:r>
          <a:endParaRPr lang="ru-RU" dirty="0"/>
        </a:p>
      </dgm:t>
    </dgm:pt>
    <dgm:pt modelId="{CC549128-4785-47FE-8E9A-8CE58BCF85A3}" type="parTrans" cxnId="{762456EF-9AA5-4798-BC6F-CB0E9595AA53}">
      <dgm:prSet/>
      <dgm:spPr/>
      <dgm:t>
        <a:bodyPr/>
        <a:lstStyle/>
        <a:p>
          <a:endParaRPr lang="ru-RU"/>
        </a:p>
      </dgm:t>
    </dgm:pt>
    <dgm:pt modelId="{37C5DBA4-ABAC-4409-A9DC-68FDB072A74C}" type="sibTrans" cxnId="{762456EF-9AA5-4798-BC6F-CB0E9595AA53}">
      <dgm:prSet/>
      <dgm:spPr/>
      <dgm:t>
        <a:bodyPr/>
        <a:lstStyle/>
        <a:p>
          <a:endParaRPr lang="ru-RU"/>
        </a:p>
      </dgm:t>
    </dgm:pt>
    <dgm:pt modelId="{AA44EF13-E152-4C9A-821B-47007B2961A5}">
      <dgm:prSet phldrT="[Текст]"/>
      <dgm:spPr/>
      <dgm:t>
        <a:bodyPr/>
        <a:lstStyle/>
        <a:p>
          <a:r>
            <a:rPr lang="uk-UA" dirty="0" smtClean="0"/>
            <a:t>2.Реакція</a:t>
          </a:r>
          <a:endParaRPr lang="ru-RU" dirty="0"/>
        </a:p>
      </dgm:t>
    </dgm:pt>
    <dgm:pt modelId="{3111F493-DCE2-4373-AF4A-B1D77461A7F3}" type="parTrans" cxnId="{73115D14-8FAF-48A6-BA40-E8B0FE6DC736}">
      <dgm:prSet/>
      <dgm:spPr/>
      <dgm:t>
        <a:bodyPr/>
        <a:lstStyle/>
        <a:p>
          <a:endParaRPr lang="ru-RU"/>
        </a:p>
      </dgm:t>
    </dgm:pt>
    <dgm:pt modelId="{D7E3213F-A01C-40D5-816F-7BA4AA6C3296}" type="sibTrans" cxnId="{73115D14-8FAF-48A6-BA40-E8B0FE6DC736}">
      <dgm:prSet/>
      <dgm:spPr/>
      <dgm:t>
        <a:bodyPr/>
        <a:lstStyle/>
        <a:p>
          <a:endParaRPr lang="ru-RU"/>
        </a:p>
      </dgm:t>
    </dgm:pt>
    <dgm:pt modelId="{1E9AF9BC-E013-4D07-A34B-EFB52504EEF7}">
      <dgm:prSet phldrT="[Текст]"/>
      <dgm:spPr/>
      <dgm:t>
        <a:bodyPr/>
        <a:lstStyle/>
        <a:p>
          <a:r>
            <a:rPr lang="uk-UA" dirty="0" smtClean="0"/>
            <a:t>3.Технічна дія</a:t>
          </a:r>
          <a:endParaRPr lang="ru-RU" dirty="0"/>
        </a:p>
      </dgm:t>
    </dgm:pt>
    <dgm:pt modelId="{97FE0D75-79E1-4AC0-A542-67333536BBF6}" type="parTrans" cxnId="{32FEA46F-155C-47DF-9DFA-C9AF0889D793}">
      <dgm:prSet/>
      <dgm:spPr/>
      <dgm:t>
        <a:bodyPr/>
        <a:lstStyle/>
        <a:p>
          <a:endParaRPr lang="ru-RU"/>
        </a:p>
      </dgm:t>
    </dgm:pt>
    <dgm:pt modelId="{E3F4B6C2-E4A7-46C8-9588-2734D42BB83B}" type="sibTrans" cxnId="{32FEA46F-155C-47DF-9DFA-C9AF0889D793}">
      <dgm:prSet/>
      <dgm:spPr/>
      <dgm:t>
        <a:bodyPr/>
        <a:lstStyle/>
        <a:p>
          <a:endParaRPr lang="ru-RU"/>
        </a:p>
      </dgm:t>
    </dgm:pt>
    <dgm:pt modelId="{E4E30036-7AB1-4264-8984-11EA5F017922}" type="pres">
      <dgm:prSet presAssocID="{E66F4865-364E-4EBC-BCAA-3650016C5F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8DFF7B-C381-4D53-81FE-FA54B6DB48F5}" type="pres">
      <dgm:prSet presAssocID="{F895FBD1-A97C-4F57-93E8-CC1F3C9DB6B5}" presName="hierRoot1" presStyleCnt="0">
        <dgm:presLayoutVars>
          <dgm:hierBranch val="init"/>
        </dgm:presLayoutVars>
      </dgm:prSet>
      <dgm:spPr/>
    </dgm:pt>
    <dgm:pt modelId="{3A4CDAA0-7109-44EA-8FCA-383B6F5DA3F1}" type="pres">
      <dgm:prSet presAssocID="{F895FBD1-A97C-4F57-93E8-CC1F3C9DB6B5}" presName="rootComposite1" presStyleCnt="0"/>
      <dgm:spPr/>
    </dgm:pt>
    <dgm:pt modelId="{81D83BA1-D5CE-4F7D-81E3-032FE325319D}" type="pres">
      <dgm:prSet presAssocID="{F895FBD1-A97C-4F57-93E8-CC1F3C9DB6B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596C6F-A4AA-4C26-96A5-A0D1861D2E6C}" type="pres">
      <dgm:prSet presAssocID="{F895FBD1-A97C-4F57-93E8-CC1F3C9DB6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76603A-1EF3-46E1-A62B-DEAEBBC8F776}" type="pres">
      <dgm:prSet presAssocID="{F895FBD1-A97C-4F57-93E8-CC1F3C9DB6B5}" presName="hierChild2" presStyleCnt="0"/>
      <dgm:spPr/>
    </dgm:pt>
    <dgm:pt modelId="{C76A2D7F-1E62-4B5A-9078-958439FC41BC}" type="pres">
      <dgm:prSet presAssocID="{CC549128-4785-47FE-8E9A-8CE58BCF85A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6E8BD94-B649-4F28-9552-8EF181F5E8FE}" type="pres">
      <dgm:prSet presAssocID="{29964412-AE91-45E5-A9F2-6AA13A5C5574}" presName="hierRoot2" presStyleCnt="0">
        <dgm:presLayoutVars>
          <dgm:hierBranch val="init"/>
        </dgm:presLayoutVars>
      </dgm:prSet>
      <dgm:spPr/>
    </dgm:pt>
    <dgm:pt modelId="{67B0DF9C-3670-4E62-BCF1-678A6E6C2B1E}" type="pres">
      <dgm:prSet presAssocID="{29964412-AE91-45E5-A9F2-6AA13A5C5574}" presName="rootComposite" presStyleCnt="0"/>
      <dgm:spPr/>
    </dgm:pt>
    <dgm:pt modelId="{B74CB0A5-FF52-4B70-BFC7-8D73E2D0CA2D}" type="pres">
      <dgm:prSet presAssocID="{29964412-AE91-45E5-A9F2-6AA13A5C557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6FAC5F-F05F-4EEB-9D57-9730B6176649}" type="pres">
      <dgm:prSet presAssocID="{29964412-AE91-45E5-A9F2-6AA13A5C5574}" presName="rootConnector" presStyleLbl="node2" presStyleIdx="0" presStyleCnt="3"/>
      <dgm:spPr/>
      <dgm:t>
        <a:bodyPr/>
        <a:lstStyle/>
        <a:p>
          <a:endParaRPr lang="ru-RU"/>
        </a:p>
      </dgm:t>
    </dgm:pt>
    <dgm:pt modelId="{B52FA137-6D9C-4E4F-B882-3967F2E9FC4C}" type="pres">
      <dgm:prSet presAssocID="{29964412-AE91-45E5-A9F2-6AA13A5C5574}" presName="hierChild4" presStyleCnt="0"/>
      <dgm:spPr/>
    </dgm:pt>
    <dgm:pt modelId="{3D1E347C-941C-4E05-BEAB-E7B66F2B0358}" type="pres">
      <dgm:prSet presAssocID="{29964412-AE91-45E5-A9F2-6AA13A5C5574}" presName="hierChild5" presStyleCnt="0"/>
      <dgm:spPr/>
    </dgm:pt>
    <dgm:pt modelId="{048ABCFC-6EA5-4753-9D08-7CFD1CF8349B}" type="pres">
      <dgm:prSet presAssocID="{3111F493-DCE2-4373-AF4A-B1D77461A7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7793A40-20F5-4C80-BBA3-B3F4A5FD3D13}" type="pres">
      <dgm:prSet presAssocID="{AA44EF13-E152-4C9A-821B-47007B2961A5}" presName="hierRoot2" presStyleCnt="0">
        <dgm:presLayoutVars>
          <dgm:hierBranch val="init"/>
        </dgm:presLayoutVars>
      </dgm:prSet>
      <dgm:spPr/>
    </dgm:pt>
    <dgm:pt modelId="{9BF5245A-DD62-4278-90F3-E137F8F7B47E}" type="pres">
      <dgm:prSet presAssocID="{AA44EF13-E152-4C9A-821B-47007B2961A5}" presName="rootComposite" presStyleCnt="0"/>
      <dgm:spPr/>
    </dgm:pt>
    <dgm:pt modelId="{842E776F-30C9-4C77-8C6B-0A209CA9C6B9}" type="pres">
      <dgm:prSet presAssocID="{AA44EF13-E152-4C9A-821B-47007B2961A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8C73D3-4AE2-4500-975B-720F9876775E}" type="pres">
      <dgm:prSet presAssocID="{AA44EF13-E152-4C9A-821B-47007B2961A5}" presName="rootConnector" presStyleLbl="node2" presStyleIdx="1" presStyleCnt="3"/>
      <dgm:spPr/>
      <dgm:t>
        <a:bodyPr/>
        <a:lstStyle/>
        <a:p>
          <a:endParaRPr lang="ru-RU"/>
        </a:p>
      </dgm:t>
    </dgm:pt>
    <dgm:pt modelId="{5B48448D-2FA8-4F1F-A7B8-893B2559E20A}" type="pres">
      <dgm:prSet presAssocID="{AA44EF13-E152-4C9A-821B-47007B2961A5}" presName="hierChild4" presStyleCnt="0"/>
      <dgm:spPr/>
    </dgm:pt>
    <dgm:pt modelId="{E03CD7E4-7116-495F-B7F6-FB89F41812E0}" type="pres">
      <dgm:prSet presAssocID="{AA44EF13-E152-4C9A-821B-47007B2961A5}" presName="hierChild5" presStyleCnt="0"/>
      <dgm:spPr/>
    </dgm:pt>
    <dgm:pt modelId="{0A7FD96F-432B-4A18-B929-89B081F61681}" type="pres">
      <dgm:prSet presAssocID="{97FE0D75-79E1-4AC0-A542-67333536BBF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DF8EF89-F2DB-4353-933F-652D17E3262D}" type="pres">
      <dgm:prSet presAssocID="{1E9AF9BC-E013-4D07-A34B-EFB52504EEF7}" presName="hierRoot2" presStyleCnt="0">
        <dgm:presLayoutVars>
          <dgm:hierBranch val="init"/>
        </dgm:presLayoutVars>
      </dgm:prSet>
      <dgm:spPr/>
    </dgm:pt>
    <dgm:pt modelId="{18D9588F-448B-4C41-9A39-D08D24D9802F}" type="pres">
      <dgm:prSet presAssocID="{1E9AF9BC-E013-4D07-A34B-EFB52504EEF7}" presName="rootComposite" presStyleCnt="0"/>
      <dgm:spPr/>
    </dgm:pt>
    <dgm:pt modelId="{14BC944E-FDCE-424A-80F7-494090FE70D4}" type="pres">
      <dgm:prSet presAssocID="{1E9AF9BC-E013-4D07-A34B-EFB52504EEF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2855B7-6092-473D-8645-19FE36947887}" type="pres">
      <dgm:prSet presAssocID="{1E9AF9BC-E013-4D07-A34B-EFB52504EEF7}" presName="rootConnector" presStyleLbl="node2" presStyleIdx="2" presStyleCnt="3"/>
      <dgm:spPr/>
      <dgm:t>
        <a:bodyPr/>
        <a:lstStyle/>
        <a:p>
          <a:endParaRPr lang="ru-RU"/>
        </a:p>
      </dgm:t>
    </dgm:pt>
    <dgm:pt modelId="{4732D843-43ED-4FF2-B463-380663834C51}" type="pres">
      <dgm:prSet presAssocID="{1E9AF9BC-E013-4D07-A34B-EFB52504EEF7}" presName="hierChild4" presStyleCnt="0"/>
      <dgm:spPr/>
    </dgm:pt>
    <dgm:pt modelId="{412C11E8-B405-497A-B987-C6F1CD31DDCE}" type="pres">
      <dgm:prSet presAssocID="{1E9AF9BC-E013-4D07-A34B-EFB52504EEF7}" presName="hierChild5" presStyleCnt="0"/>
      <dgm:spPr/>
    </dgm:pt>
    <dgm:pt modelId="{171F1C1A-CA3B-4868-B643-9F8C72EFBEEA}" type="pres">
      <dgm:prSet presAssocID="{F895FBD1-A97C-4F57-93E8-CC1F3C9DB6B5}" presName="hierChild3" presStyleCnt="0"/>
      <dgm:spPr/>
    </dgm:pt>
  </dgm:ptLst>
  <dgm:cxnLst>
    <dgm:cxn modelId="{51EC1FDB-B42B-45EA-98EC-0F36D28B7A13}" type="presOf" srcId="{3111F493-DCE2-4373-AF4A-B1D77461A7F3}" destId="{048ABCFC-6EA5-4753-9D08-7CFD1CF8349B}" srcOrd="0" destOrd="0" presId="urn:microsoft.com/office/officeart/2005/8/layout/orgChart1"/>
    <dgm:cxn modelId="{0DF8E74A-EF2C-4011-9772-1899BD4FC9AD}" type="presOf" srcId="{CC549128-4785-47FE-8E9A-8CE58BCF85A3}" destId="{C76A2D7F-1E62-4B5A-9078-958439FC41BC}" srcOrd="0" destOrd="0" presId="urn:microsoft.com/office/officeart/2005/8/layout/orgChart1"/>
    <dgm:cxn modelId="{9A808DB6-3FF6-49A0-966F-25738816FAEC}" type="presOf" srcId="{AA44EF13-E152-4C9A-821B-47007B2961A5}" destId="{842E776F-30C9-4C77-8C6B-0A209CA9C6B9}" srcOrd="0" destOrd="0" presId="urn:microsoft.com/office/officeart/2005/8/layout/orgChart1"/>
    <dgm:cxn modelId="{CB663C7A-7116-496F-81C7-A8B94B3B54C2}" type="presOf" srcId="{F895FBD1-A97C-4F57-93E8-CC1F3C9DB6B5}" destId="{BC596C6F-A4AA-4C26-96A5-A0D1861D2E6C}" srcOrd="1" destOrd="0" presId="urn:microsoft.com/office/officeart/2005/8/layout/orgChart1"/>
    <dgm:cxn modelId="{9343D9CE-90FE-4B34-A582-12F91B736B8B}" type="presOf" srcId="{29964412-AE91-45E5-A9F2-6AA13A5C5574}" destId="{F06FAC5F-F05F-4EEB-9D57-9730B6176649}" srcOrd="1" destOrd="0" presId="urn:microsoft.com/office/officeart/2005/8/layout/orgChart1"/>
    <dgm:cxn modelId="{73115D14-8FAF-48A6-BA40-E8B0FE6DC736}" srcId="{F895FBD1-A97C-4F57-93E8-CC1F3C9DB6B5}" destId="{AA44EF13-E152-4C9A-821B-47007B2961A5}" srcOrd="1" destOrd="0" parTransId="{3111F493-DCE2-4373-AF4A-B1D77461A7F3}" sibTransId="{D7E3213F-A01C-40D5-816F-7BA4AA6C3296}"/>
    <dgm:cxn modelId="{8D73A0EC-7FAF-45A2-8D88-0B46CF072FE1}" type="presOf" srcId="{F895FBD1-A97C-4F57-93E8-CC1F3C9DB6B5}" destId="{81D83BA1-D5CE-4F7D-81E3-032FE325319D}" srcOrd="0" destOrd="0" presId="urn:microsoft.com/office/officeart/2005/8/layout/orgChart1"/>
    <dgm:cxn modelId="{17CBE36A-A956-4498-A95B-D16693B7A47D}" srcId="{E66F4865-364E-4EBC-BCAA-3650016C5FCD}" destId="{F895FBD1-A97C-4F57-93E8-CC1F3C9DB6B5}" srcOrd="0" destOrd="0" parTransId="{7BE35EDC-BA70-41E4-82A9-64D4D4516F90}" sibTransId="{A1759BF8-C708-4D64-B600-BAC7481DD51D}"/>
    <dgm:cxn modelId="{762456EF-9AA5-4798-BC6F-CB0E9595AA53}" srcId="{F895FBD1-A97C-4F57-93E8-CC1F3C9DB6B5}" destId="{29964412-AE91-45E5-A9F2-6AA13A5C5574}" srcOrd="0" destOrd="0" parTransId="{CC549128-4785-47FE-8E9A-8CE58BCF85A3}" sibTransId="{37C5DBA4-ABAC-4409-A9DC-68FDB072A74C}"/>
    <dgm:cxn modelId="{5F26C77A-4710-4FE0-BF96-920712F0A301}" type="presOf" srcId="{29964412-AE91-45E5-A9F2-6AA13A5C5574}" destId="{B74CB0A5-FF52-4B70-BFC7-8D73E2D0CA2D}" srcOrd="0" destOrd="0" presId="urn:microsoft.com/office/officeart/2005/8/layout/orgChart1"/>
    <dgm:cxn modelId="{32FEA46F-155C-47DF-9DFA-C9AF0889D793}" srcId="{F895FBD1-A97C-4F57-93E8-CC1F3C9DB6B5}" destId="{1E9AF9BC-E013-4D07-A34B-EFB52504EEF7}" srcOrd="2" destOrd="0" parTransId="{97FE0D75-79E1-4AC0-A542-67333536BBF6}" sibTransId="{E3F4B6C2-E4A7-46C8-9588-2734D42BB83B}"/>
    <dgm:cxn modelId="{98D2A999-4CCB-41F3-A199-4F1D4D6701C1}" type="presOf" srcId="{AA44EF13-E152-4C9A-821B-47007B2961A5}" destId="{268C73D3-4AE2-4500-975B-720F9876775E}" srcOrd="1" destOrd="0" presId="urn:microsoft.com/office/officeart/2005/8/layout/orgChart1"/>
    <dgm:cxn modelId="{66266837-278E-4856-A2FA-F09ECE5A3C93}" type="presOf" srcId="{1E9AF9BC-E013-4D07-A34B-EFB52504EEF7}" destId="{BA2855B7-6092-473D-8645-19FE36947887}" srcOrd="1" destOrd="0" presId="urn:microsoft.com/office/officeart/2005/8/layout/orgChart1"/>
    <dgm:cxn modelId="{51CC6461-E814-47FE-B5B4-7B61C46C6862}" type="presOf" srcId="{97FE0D75-79E1-4AC0-A542-67333536BBF6}" destId="{0A7FD96F-432B-4A18-B929-89B081F61681}" srcOrd="0" destOrd="0" presId="urn:microsoft.com/office/officeart/2005/8/layout/orgChart1"/>
    <dgm:cxn modelId="{B4F5A6CE-517B-465C-8F68-246598972501}" type="presOf" srcId="{1E9AF9BC-E013-4D07-A34B-EFB52504EEF7}" destId="{14BC944E-FDCE-424A-80F7-494090FE70D4}" srcOrd="0" destOrd="0" presId="urn:microsoft.com/office/officeart/2005/8/layout/orgChart1"/>
    <dgm:cxn modelId="{3F25BF51-7959-4F53-BD7A-3D8D0DD84CA6}" type="presOf" srcId="{E66F4865-364E-4EBC-BCAA-3650016C5FCD}" destId="{E4E30036-7AB1-4264-8984-11EA5F017922}" srcOrd="0" destOrd="0" presId="urn:microsoft.com/office/officeart/2005/8/layout/orgChart1"/>
    <dgm:cxn modelId="{385B1BF6-4E1E-4940-B1C8-AE5540C86157}" type="presParOf" srcId="{E4E30036-7AB1-4264-8984-11EA5F017922}" destId="{B88DFF7B-C381-4D53-81FE-FA54B6DB48F5}" srcOrd="0" destOrd="0" presId="urn:microsoft.com/office/officeart/2005/8/layout/orgChart1"/>
    <dgm:cxn modelId="{9D7C0DCC-E009-4967-BC0D-E5A5834C5C72}" type="presParOf" srcId="{B88DFF7B-C381-4D53-81FE-FA54B6DB48F5}" destId="{3A4CDAA0-7109-44EA-8FCA-383B6F5DA3F1}" srcOrd="0" destOrd="0" presId="urn:microsoft.com/office/officeart/2005/8/layout/orgChart1"/>
    <dgm:cxn modelId="{B94317EB-C1B9-4ED8-8207-650C9C4C44D8}" type="presParOf" srcId="{3A4CDAA0-7109-44EA-8FCA-383B6F5DA3F1}" destId="{81D83BA1-D5CE-4F7D-81E3-032FE325319D}" srcOrd="0" destOrd="0" presId="urn:microsoft.com/office/officeart/2005/8/layout/orgChart1"/>
    <dgm:cxn modelId="{8E663EDA-4108-4220-8716-F3300127A300}" type="presParOf" srcId="{3A4CDAA0-7109-44EA-8FCA-383B6F5DA3F1}" destId="{BC596C6F-A4AA-4C26-96A5-A0D1861D2E6C}" srcOrd="1" destOrd="0" presId="urn:microsoft.com/office/officeart/2005/8/layout/orgChart1"/>
    <dgm:cxn modelId="{7A969880-F4FC-4A9A-9FE1-E6D47619DC86}" type="presParOf" srcId="{B88DFF7B-C381-4D53-81FE-FA54B6DB48F5}" destId="{CE76603A-1EF3-46E1-A62B-DEAEBBC8F776}" srcOrd="1" destOrd="0" presId="urn:microsoft.com/office/officeart/2005/8/layout/orgChart1"/>
    <dgm:cxn modelId="{D6418339-FA11-4197-8177-A282053FF1F3}" type="presParOf" srcId="{CE76603A-1EF3-46E1-A62B-DEAEBBC8F776}" destId="{C76A2D7F-1E62-4B5A-9078-958439FC41BC}" srcOrd="0" destOrd="0" presId="urn:microsoft.com/office/officeart/2005/8/layout/orgChart1"/>
    <dgm:cxn modelId="{1746D7B9-7DBB-4DFD-8181-19E95D0CD775}" type="presParOf" srcId="{CE76603A-1EF3-46E1-A62B-DEAEBBC8F776}" destId="{86E8BD94-B649-4F28-9552-8EF181F5E8FE}" srcOrd="1" destOrd="0" presId="urn:microsoft.com/office/officeart/2005/8/layout/orgChart1"/>
    <dgm:cxn modelId="{E5B6634C-F933-4678-97D1-07FAED9C132B}" type="presParOf" srcId="{86E8BD94-B649-4F28-9552-8EF181F5E8FE}" destId="{67B0DF9C-3670-4E62-BCF1-678A6E6C2B1E}" srcOrd="0" destOrd="0" presId="urn:microsoft.com/office/officeart/2005/8/layout/orgChart1"/>
    <dgm:cxn modelId="{DFF855AA-DE8F-4A88-91DC-2CE86B53588B}" type="presParOf" srcId="{67B0DF9C-3670-4E62-BCF1-678A6E6C2B1E}" destId="{B74CB0A5-FF52-4B70-BFC7-8D73E2D0CA2D}" srcOrd="0" destOrd="0" presId="urn:microsoft.com/office/officeart/2005/8/layout/orgChart1"/>
    <dgm:cxn modelId="{AA6A751F-88FA-4BFF-8D90-8B379C9B486E}" type="presParOf" srcId="{67B0DF9C-3670-4E62-BCF1-678A6E6C2B1E}" destId="{F06FAC5F-F05F-4EEB-9D57-9730B6176649}" srcOrd="1" destOrd="0" presId="urn:microsoft.com/office/officeart/2005/8/layout/orgChart1"/>
    <dgm:cxn modelId="{8EE6C530-A54F-4DB4-AEBB-601847C4FA2D}" type="presParOf" srcId="{86E8BD94-B649-4F28-9552-8EF181F5E8FE}" destId="{B52FA137-6D9C-4E4F-B882-3967F2E9FC4C}" srcOrd="1" destOrd="0" presId="urn:microsoft.com/office/officeart/2005/8/layout/orgChart1"/>
    <dgm:cxn modelId="{19DE38C1-1603-4F45-B5E3-B2938017B89B}" type="presParOf" srcId="{86E8BD94-B649-4F28-9552-8EF181F5E8FE}" destId="{3D1E347C-941C-4E05-BEAB-E7B66F2B0358}" srcOrd="2" destOrd="0" presId="urn:microsoft.com/office/officeart/2005/8/layout/orgChart1"/>
    <dgm:cxn modelId="{4766355E-D0F2-4FB3-8E90-87FB87C0A529}" type="presParOf" srcId="{CE76603A-1EF3-46E1-A62B-DEAEBBC8F776}" destId="{048ABCFC-6EA5-4753-9D08-7CFD1CF8349B}" srcOrd="2" destOrd="0" presId="urn:microsoft.com/office/officeart/2005/8/layout/orgChart1"/>
    <dgm:cxn modelId="{F1E08D46-BBD1-47E1-B90C-D6BCA15A0FC7}" type="presParOf" srcId="{CE76603A-1EF3-46E1-A62B-DEAEBBC8F776}" destId="{37793A40-20F5-4C80-BBA3-B3F4A5FD3D13}" srcOrd="3" destOrd="0" presId="urn:microsoft.com/office/officeart/2005/8/layout/orgChart1"/>
    <dgm:cxn modelId="{C40A7BE8-DE1C-4386-A405-EA5BD3D5BF02}" type="presParOf" srcId="{37793A40-20F5-4C80-BBA3-B3F4A5FD3D13}" destId="{9BF5245A-DD62-4278-90F3-E137F8F7B47E}" srcOrd="0" destOrd="0" presId="urn:microsoft.com/office/officeart/2005/8/layout/orgChart1"/>
    <dgm:cxn modelId="{78D08740-E30A-47AA-96E0-785020D35F51}" type="presParOf" srcId="{9BF5245A-DD62-4278-90F3-E137F8F7B47E}" destId="{842E776F-30C9-4C77-8C6B-0A209CA9C6B9}" srcOrd="0" destOrd="0" presId="urn:microsoft.com/office/officeart/2005/8/layout/orgChart1"/>
    <dgm:cxn modelId="{9C3BF527-BDE1-4903-A730-CF5FE4FBDEBF}" type="presParOf" srcId="{9BF5245A-DD62-4278-90F3-E137F8F7B47E}" destId="{268C73D3-4AE2-4500-975B-720F9876775E}" srcOrd="1" destOrd="0" presId="urn:microsoft.com/office/officeart/2005/8/layout/orgChart1"/>
    <dgm:cxn modelId="{E5E89FF1-3CA9-46C7-A716-11E5D92E6D3A}" type="presParOf" srcId="{37793A40-20F5-4C80-BBA3-B3F4A5FD3D13}" destId="{5B48448D-2FA8-4F1F-A7B8-893B2559E20A}" srcOrd="1" destOrd="0" presId="urn:microsoft.com/office/officeart/2005/8/layout/orgChart1"/>
    <dgm:cxn modelId="{67CF162D-4008-4EF3-8908-3D15C01D718A}" type="presParOf" srcId="{37793A40-20F5-4C80-BBA3-B3F4A5FD3D13}" destId="{E03CD7E4-7116-495F-B7F6-FB89F41812E0}" srcOrd="2" destOrd="0" presId="urn:microsoft.com/office/officeart/2005/8/layout/orgChart1"/>
    <dgm:cxn modelId="{9926AC69-AC1E-46C6-AB3C-89EB5A73C422}" type="presParOf" srcId="{CE76603A-1EF3-46E1-A62B-DEAEBBC8F776}" destId="{0A7FD96F-432B-4A18-B929-89B081F61681}" srcOrd="4" destOrd="0" presId="urn:microsoft.com/office/officeart/2005/8/layout/orgChart1"/>
    <dgm:cxn modelId="{3465533B-125E-44C8-AC1D-C611E2C18B97}" type="presParOf" srcId="{CE76603A-1EF3-46E1-A62B-DEAEBBC8F776}" destId="{2DF8EF89-F2DB-4353-933F-652D17E3262D}" srcOrd="5" destOrd="0" presId="urn:microsoft.com/office/officeart/2005/8/layout/orgChart1"/>
    <dgm:cxn modelId="{DA8CF3D9-2FFB-44BD-B587-086B2F355B58}" type="presParOf" srcId="{2DF8EF89-F2DB-4353-933F-652D17E3262D}" destId="{18D9588F-448B-4C41-9A39-D08D24D9802F}" srcOrd="0" destOrd="0" presId="urn:microsoft.com/office/officeart/2005/8/layout/orgChart1"/>
    <dgm:cxn modelId="{21756F9B-BC96-4D25-B7FC-9B1C45031618}" type="presParOf" srcId="{18D9588F-448B-4C41-9A39-D08D24D9802F}" destId="{14BC944E-FDCE-424A-80F7-494090FE70D4}" srcOrd="0" destOrd="0" presId="urn:microsoft.com/office/officeart/2005/8/layout/orgChart1"/>
    <dgm:cxn modelId="{D552C938-C902-42B4-87D3-24794861F76E}" type="presParOf" srcId="{18D9588F-448B-4C41-9A39-D08D24D9802F}" destId="{BA2855B7-6092-473D-8645-19FE36947887}" srcOrd="1" destOrd="0" presId="urn:microsoft.com/office/officeart/2005/8/layout/orgChart1"/>
    <dgm:cxn modelId="{460DECFC-0DD5-4516-BC33-8877CF9A05E7}" type="presParOf" srcId="{2DF8EF89-F2DB-4353-933F-652D17E3262D}" destId="{4732D843-43ED-4FF2-B463-380663834C51}" srcOrd="1" destOrd="0" presId="urn:microsoft.com/office/officeart/2005/8/layout/orgChart1"/>
    <dgm:cxn modelId="{A2BD8917-9941-4D93-B4B2-94FEC68CB90C}" type="presParOf" srcId="{2DF8EF89-F2DB-4353-933F-652D17E3262D}" destId="{412C11E8-B405-497A-B987-C6F1CD31DDCE}" srcOrd="2" destOrd="0" presId="urn:microsoft.com/office/officeart/2005/8/layout/orgChart1"/>
    <dgm:cxn modelId="{F76775F6-693A-47B9-91FC-AF92CB07C55F}" type="presParOf" srcId="{B88DFF7B-C381-4D53-81FE-FA54B6DB48F5}" destId="{171F1C1A-CA3B-4868-B643-9F8C72EFBE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17A86-6EF5-4C31-AAA4-9903460AA964}">
      <dsp:nvSpPr>
        <dsp:cNvPr id="0" name=""/>
        <dsp:cNvSpPr/>
      </dsp:nvSpPr>
      <dsp:spPr>
        <a:xfrm>
          <a:off x="4392487" y="3154737"/>
          <a:ext cx="3440223" cy="398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21"/>
              </a:lnTo>
              <a:lnTo>
                <a:pt x="3440223" y="199021"/>
              </a:lnTo>
              <a:lnTo>
                <a:pt x="3440223" y="39804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E3E1F-C3E7-40CF-93FE-686B511D61E4}">
      <dsp:nvSpPr>
        <dsp:cNvPr id="0" name=""/>
        <dsp:cNvSpPr/>
      </dsp:nvSpPr>
      <dsp:spPr>
        <a:xfrm>
          <a:off x="4392487" y="3154737"/>
          <a:ext cx="1146741" cy="398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21"/>
              </a:lnTo>
              <a:lnTo>
                <a:pt x="1146741" y="199021"/>
              </a:lnTo>
              <a:lnTo>
                <a:pt x="1146741" y="39804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B3BC7-9AF8-4394-AF0C-404B7132B537}">
      <dsp:nvSpPr>
        <dsp:cNvPr id="0" name=""/>
        <dsp:cNvSpPr/>
      </dsp:nvSpPr>
      <dsp:spPr>
        <a:xfrm>
          <a:off x="3245746" y="3154737"/>
          <a:ext cx="1146741" cy="398042"/>
        </a:xfrm>
        <a:custGeom>
          <a:avLst/>
          <a:gdLst/>
          <a:ahLst/>
          <a:cxnLst/>
          <a:rect l="0" t="0" r="0" b="0"/>
          <a:pathLst>
            <a:path>
              <a:moveTo>
                <a:pt x="1146741" y="0"/>
              </a:moveTo>
              <a:lnTo>
                <a:pt x="1146741" y="199021"/>
              </a:lnTo>
              <a:lnTo>
                <a:pt x="0" y="199021"/>
              </a:lnTo>
              <a:lnTo>
                <a:pt x="0" y="39804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CB08-CED4-4739-B176-9BAEB1400F08}">
      <dsp:nvSpPr>
        <dsp:cNvPr id="0" name=""/>
        <dsp:cNvSpPr/>
      </dsp:nvSpPr>
      <dsp:spPr>
        <a:xfrm>
          <a:off x="952264" y="3154737"/>
          <a:ext cx="3440223" cy="398042"/>
        </a:xfrm>
        <a:custGeom>
          <a:avLst/>
          <a:gdLst/>
          <a:ahLst/>
          <a:cxnLst/>
          <a:rect l="0" t="0" r="0" b="0"/>
          <a:pathLst>
            <a:path>
              <a:moveTo>
                <a:pt x="3440223" y="0"/>
              </a:moveTo>
              <a:lnTo>
                <a:pt x="3440223" y="199021"/>
              </a:lnTo>
              <a:lnTo>
                <a:pt x="0" y="199021"/>
              </a:lnTo>
              <a:lnTo>
                <a:pt x="0" y="39804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CCA69-77AD-4035-B662-532270E902FB}">
      <dsp:nvSpPr>
        <dsp:cNvPr id="0" name=""/>
        <dsp:cNvSpPr/>
      </dsp:nvSpPr>
      <dsp:spPr>
        <a:xfrm>
          <a:off x="3672405" y="1548172"/>
          <a:ext cx="1440164" cy="1606565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3B64F-4EA1-42FE-9C61-76FF8F439430}">
      <dsp:nvSpPr>
        <dsp:cNvPr id="0" name=""/>
        <dsp:cNvSpPr/>
      </dsp:nvSpPr>
      <dsp:spPr>
        <a:xfrm>
          <a:off x="3672405" y="1548172"/>
          <a:ext cx="1440164" cy="1606565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A97CC-5959-4349-9226-1E79DF36BAF0}">
      <dsp:nvSpPr>
        <dsp:cNvPr id="0" name=""/>
        <dsp:cNvSpPr/>
      </dsp:nvSpPr>
      <dsp:spPr>
        <a:xfrm>
          <a:off x="2952323" y="1837353"/>
          <a:ext cx="2880329" cy="1028201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Основні напрямки тренувальної підготовки в карате</a:t>
          </a:r>
          <a:endParaRPr lang="ru-RU" sz="2200" kern="1200" dirty="0"/>
        </a:p>
      </dsp:txBody>
      <dsp:txXfrm>
        <a:off x="2952323" y="1837353"/>
        <a:ext cx="2880329" cy="1028201"/>
      </dsp:txXfrm>
    </dsp:sp>
    <dsp:sp modelId="{CBABE2E6-E165-44B8-AF25-5BF30451A336}">
      <dsp:nvSpPr>
        <dsp:cNvPr id="0" name=""/>
        <dsp:cNvSpPr/>
      </dsp:nvSpPr>
      <dsp:spPr>
        <a:xfrm>
          <a:off x="478404" y="3552779"/>
          <a:ext cx="947720" cy="947720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73697-4713-4782-802A-6470B24D456A}">
      <dsp:nvSpPr>
        <dsp:cNvPr id="0" name=""/>
        <dsp:cNvSpPr/>
      </dsp:nvSpPr>
      <dsp:spPr>
        <a:xfrm>
          <a:off x="478404" y="3552779"/>
          <a:ext cx="947720" cy="947720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DB75D-8DAE-424B-B7B6-14F62206DC3B}">
      <dsp:nvSpPr>
        <dsp:cNvPr id="0" name=""/>
        <dsp:cNvSpPr/>
      </dsp:nvSpPr>
      <dsp:spPr>
        <a:xfrm>
          <a:off x="4544" y="3723369"/>
          <a:ext cx="1895440" cy="606540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Технічна підготовка</a:t>
          </a:r>
          <a:endParaRPr lang="ru-RU" sz="2200" kern="1200" dirty="0"/>
        </a:p>
      </dsp:txBody>
      <dsp:txXfrm>
        <a:off x="4544" y="3723369"/>
        <a:ext cx="1895440" cy="606540"/>
      </dsp:txXfrm>
    </dsp:sp>
    <dsp:sp modelId="{6D97E9D8-704E-4EBB-AE98-74AC281D0D40}">
      <dsp:nvSpPr>
        <dsp:cNvPr id="0" name=""/>
        <dsp:cNvSpPr/>
      </dsp:nvSpPr>
      <dsp:spPr>
        <a:xfrm>
          <a:off x="2771886" y="3552779"/>
          <a:ext cx="947720" cy="947720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BD19D-96E6-4D34-A17B-E458B00E6C58}">
      <dsp:nvSpPr>
        <dsp:cNvPr id="0" name=""/>
        <dsp:cNvSpPr/>
      </dsp:nvSpPr>
      <dsp:spPr>
        <a:xfrm>
          <a:off x="2771886" y="3552779"/>
          <a:ext cx="947720" cy="947720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1894E-0058-4302-A990-ACE0365A6DB1}">
      <dsp:nvSpPr>
        <dsp:cNvPr id="0" name=""/>
        <dsp:cNvSpPr/>
      </dsp:nvSpPr>
      <dsp:spPr>
        <a:xfrm>
          <a:off x="2298026" y="3723369"/>
          <a:ext cx="1895440" cy="606540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Тактична підготовка</a:t>
          </a:r>
          <a:endParaRPr lang="ru-RU" sz="2200" kern="1200" dirty="0"/>
        </a:p>
      </dsp:txBody>
      <dsp:txXfrm>
        <a:off x="2298026" y="3723369"/>
        <a:ext cx="1895440" cy="606540"/>
      </dsp:txXfrm>
    </dsp:sp>
    <dsp:sp modelId="{2DD7A1C5-FDC0-4694-A10F-224D43D4E079}">
      <dsp:nvSpPr>
        <dsp:cNvPr id="0" name=""/>
        <dsp:cNvSpPr/>
      </dsp:nvSpPr>
      <dsp:spPr>
        <a:xfrm>
          <a:off x="5065369" y="3552779"/>
          <a:ext cx="947720" cy="947720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ACFEC-F5E3-4068-B253-0376856E0E37}">
      <dsp:nvSpPr>
        <dsp:cNvPr id="0" name=""/>
        <dsp:cNvSpPr/>
      </dsp:nvSpPr>
      <dsp:spPr>
        <a:xfrm>
          <a:off x="5065369" y="3552779"/>
          <a:ext cx="947720" cy="947720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0CE7D-28DD-482E-97E3-A0C5A11D3E70}">
      <dsp:nvSpPr>
        <dsp:cNvPr id="0" name=""/>
        <dsp:cNvSpPr/>
      </dsp:nvSpPr>
      <dsp:spPr>
        <a:xfrm>
          <a:off x="4591509" y="3723369"/>
          <a:ext cx="1895440" cy="606540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Фізична підготовка</a:t>
          </a:r>
          <a:endParaRPr lang="ru-RU" sz="2200" kern="1200" dirty="0"/>
        </a:p>
      </dsp:txBody>
      <dsp:txXfrm>
        <a:off x="4591509" y="3723369"/>
        <a:ext cx="1895440" cy="606540"/>
      </dsp:txXfrm>
    </dsp:sp>
    <dsp:sp modelId="{71D7A6A2-A395-402E-9E73-BABEF30595F4}">
      <dsp:nvSpPr>
        <dsp:cNvPr id="0" name=""/>
        <dsp:cNvSpPr/>
      </dsp:nvSpPr>
      <dsp:spPr>
        <a:xfrm>
          <a:off x="7358851" y="3552779"/>
          <a:ext cx="947720" cy="947720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5CFF7-D698-427F-A334-C78BB44CECF3}">
      <dsp:nvSpPr>
        <dsp:cNvPr id="0" name=""/>
        <dsp:cNvSpPr/>
      </dsp:nvSpPr>
      <dsp:spPr>
        <a:xfrm>
          <a:off x="7358851" y="3552779"/>
          <a:ext cx="947720" cy="947720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386AB-066C-43A4-AEC1-F80EE4F59D7A}">
      <dsp:nvSpPr>
        <dsp:cNvPr id="0" name=""/>
        <dsp:cNvSpPr/>
      </dsp:nvSpPr>
      <dsp:spPr>
        <a:xfrm>
          <a:off x="6884991" y="3723369"/>
          <a:ext cx="1895440" cy="606540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Психічна підготовка</a:t>
          </a:r>
          <a:endParaRPr lang="ru-RU" sz="2200" kern="1200" dirty="0"/>
        </a:p>
      </dsp:txBody>
      <dsp:txXfrm>
        <a:off x="6884991" y="3723369"/>
        <a:ext cx="1895440" cy="606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CE698-CD3F-4828-9F3F-22ACE4ADAAF1}">
      <dsp:nvSpPr>
        <dsp:cNvPr id="0" name=""/>
        <dsp:cNvSpPr/>
      </dsp:nvSpPr>
      <dsp:spPr>
        <a:xfrm>
          <a:off x="3456384" y="1358199"/>
          <a:ext cx="2445416" cy="42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05"/>
              </a:lnTo>
              <a:lnTo>
                <a:pt x="2445416" y="212205"/>
              </a:lnTo>
              <a:lnTo>
                <a:pt x="2445416" y="424411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3951-C730-4DE8-BC8F-8CE279835A53}">
      <dsp:nvSpPr>
        <dsp:cNvPr id="0" name=""/>
        <dsp:cNvSpPr/>
      </dsp:nvSpPr>
      <dsp:spPr>
        <a:xfrm>
          <a:off x="3410664" y="1358199"/>
          <a:ext cx="91440" cy="424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4411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E6C22-0AE2-4ED4-8BB6-FCB60F3A8C6E}">
      <dsp:nvSpPr>
        <dsp:cNvPr id="0" name=""/>
        <dsp:cNvSpPr/>
      </dsp:nvSpPr>
      <dsp:spPr>
        <a:xfrm>
          <a:off x="1010967" y="1358199"/>
          <a:ext cx="2445416" cy="424411"/>
        </a:xfrm>
        <a:custGeom>
          <a:avLst/>
          <a:gdLst/>
          <a:ahLst/>
          <a:cxnLst/>
          <a:rect l="0" t="0" r="0" b="0"/>
          <a:pathLst>
            <a:path>
              <a:moveTo>
                <a:pt x="2445416" y="0"/>
              </a:moveTo>
              <a:lnTo>
                <a:pt x="2445416" y="212205"/>
              </a:lnTo>
              <a:lnTo>
                <a:pt x="0" y="212205"/>
              </a:lnTo>
              <a:lnTo>
                <a:pt x="0" y="424411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EFF08-E5FE-4E3D-B3F7-9B3C50E4E70B}">
      <dsp:nvSpPr>
        <dsp:cNvPr id="0" name=""/>
        <dsp:cNvSpPr/>
      </dsp:nvSpPr>
      <dsp:spPr>
        <a:xfrm>
          <a:off x="2445881" y="347696"/>
          <a:ext cx="2021005" cy="10105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Бойова дія</a:t>
          </a:r>
          <a:endParaRPr lang="ru-RU" sz="2700" kern="1200" dirty="0"/>
        </a:p>
      </dsp:txBody>
      <dsp:txXfrm>
        <a:off x="2445881" y="347696"/>
        <a:ext cx="2021005" cy="1010502"/>
      </dsp:txXfrm>
    </dsp:sp>
    <dsp:sp modelId="{81835D40-1F82-4977-AF83-0CF7E6F1D0C4}">
      <dsp:nvSpPr>
        <dsp:cNvPr id="0" name=""/>
        <dsp:cNvSpPr/>
      </dsp:nvSpPr>
      <dsp:spPr>
        <a:xfrm>
          <a:off x="464" y="1782610"/>
          <a:ext cx="2021005" cy="10105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1. Аналіз ситуації</a:t>
          </a:r>
          <a:endParaRPr lang="ru-RU" sz="2700" kern="1200" dirty="0"/>
        </a:p>
      </dsp:txBody>
      <dsp:txXfrm>
        <a:off x="464" y="1782610"/>
        <a:ext cx="2021005" cy="1010502"/>
      </dsp:txXfrm>
    </dsp:sp>
    <dsp:sp modelId="{FA3E99A0-680C-4035-8086-8C18C8F043D5}">
      <dsp:nvSpPr>
        <dsp:cNvPr id="0" name=""/>
        <dsp:cNvSpPr/>
      </dsp:nvSpPr>
      <dsp:spPr>
        <a:xfrm>
          <a:off x="2445881" y="1782610"/>
          <a:ext cx="2021005" cy="10105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2. Прийняття рішення </a:t>
          </a:r>
          <a:endParaRPr lang="ru-RU" sz="2700" kern="1200" dirty="0"/>
        </a:p>
      </dsp:txBody>
      <dsp:txXfrm>
        <a:off x="2445881" y="1782610"/>
        <a:ext cx="2021005" cy="1010502"/>
      </dsp:txXfrm>
    </dsp:sp>
    <dsp:sp modelId="{DEF6C4E4-A76A-4722-9EF2-AEFF52BD1897}">
      <dsp:nvSpPr>
        <dsp:cNvPr id="0" name=""/>
        <dsp:cNvSpPr/>
      </dsp:nvSpPr>
      <dsp:spPr>
        <a:xfrm>
          <a:off x="4891298" y="1782610"/>
          <a:ext cx="2021005" cy="10105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3. Технічна дія</a:t>
          </a:r>
          <a:endParaRPr lang="ru-RU" sz="2700" kern="1200" dirty="0"/>
        </a:p>
      </dsp:txBody>
      <dsp:txXfrm>
        <a:off x="4891298" y="1782610"/>
        <a:ext cx="2021005" cy="1010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16E0C-6916-4B13-959D-A72B6CE8F0CE}">
      <dsp:nvSpPr>
        <dsp:cNvPr id="0" name=""/>
        <dsp:cNvSpPr/>
      </dsp:nvSpPr>
      <dsp:spPr>
        <a:xfrm>
          <a:off x="2151901" y="1336506"/>
          <a:ext cx="217867" cy="84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64" y="0"/>
              </a:lnTo>
              <a:lnTo>
                <a:pt x="19264" y="845071"/>
              </a:lnTo>
              <a:lnTo>
                <a:pt x="217867" y="845071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1EDB1-36A4-4AB3-B2EA-EC008C9A4746}">
      <dsp:nvSpPr>
        <dsp:cNvPr id="0" name=""/>
        <dsp:cNvSpPr/>
      </dsp:nvSpPr>
      <dsp:spPr>
        <a:xfrm>
          <a:off x="2151901" y="1281864"/>
          <a:ext cx="2178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642"/>
              </a:moveTo>
              <a:lnTo>
                <a:pt x="19264" y="54642"/>
              </a:lnTo>
              <a:lnTo>
                <a:pt x="19264" y="45720"/>
              </a:lnTo>
              <a:lnTo>
                <a:pt x="217867" y="4572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BADC5-43B5-4A69-9F58-0D0BB1786A6C}">
      <dsp:nvSpPr>
        <dsp:cNvPr id="0" name=""/>
        <dsp:cNvSpPr/>
      </dsp:nvSpPr>
      <dsp:spPr>
        <a:xfrm>
          <a:off x="2151901" y="473590"/>
          <a:ext cx="217867" cy="862916"/>
        </a:xfrm>
        <a:custGeom>
          <a:avLst/>
          <a:gdLst/>
          <a:ahLst/>
          <a:cxnLst/>
          <a:rect l="0" t="0" r="0" b="0"/>
          <a:pathLst>
            <a:path>
              <a:moveTo>
                <a:pt x="0" y="862916"/>
              </a:moveTo>
              <a:lnTo>
                <a:pt x="19264" y="862916"/>
              </a:lnTo>
              <a:lnTo>
                <a:pt x="19264" y="0"/>
              </a:lnTo>
              <a:lnTo>
                <a:pt x="217867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E6865-AD4E-40DD-AF4E-194E7CAD0D83}">
      <dsp:nvSpPr>
        <dsp:cNvPr id="0" name=""/>
        <dsp:cNvSpPr/>
      </dsp:nvSpPr>
      <dsp:spPr>
        <a:xfrm>
          <a:off x="179513" y="1080121"/>
          <a:ext cx="1972387" cy="512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Підготовчі дії</a:t>
          </a:r>
          <a:endParaRPr lang="ru-RU" sz="2400" kern="1200" dirty="0"/>
        </a:p>
      </dsp:txBody>
      <dsp:txXfrm>
        <a:off x="179513" y="1080121"/>
        <a:ext cx="1972387" cy="512770"/>
      </dsp:txXfrm>
    </dsp:sp>
    <dsp:sp modelId="{997D6502-0667-4CAC-B84E-B43668BB3340}">
      <dsp:nvSpPr>
        <dsp:cNvPr id="0" name=""/>
        <dsp:cNvSpPr/>
      </dsp:nvSpPr>
      <dsp:spPr>
        <a:xfrm>
          <a:off x="2369769" y="170720"/>
          <a:ext cx="1986031" cy="605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1.Завдання</a:t>
          </a:r>
          <a:endParaRPr lang="ru-RU" sz="2100" kern="1200" dirty="0"/>
        </a:p>
      </dsp:txBody>
      <dsp:txXfrm>
        <a:off x="2369769" y="170720"/>
        <a:ext cx="1986031" cy="605739"/>
      </dsp:txXfrm>
    </dsp:sp>
    <dsp:sp modelId="{E0E851BC-7FB0-422A-A338-C157FB76509E}">
      <dsp:nvSpPr>
        <dsp:cNvPr id="0" name=""/>
        <dsp:cNvSpPr/>
      </dsp:nvSpPr>
      <dsp:spPr>
        <a:xfrm>
          <a:off x="2369769" y="1024714"/>
          <a:ext cx="1986031" cy="605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2.Дія</a:t>
          </a:r>
          <a:endParaRPr lang="ru-RU" sz="2100" kern="1200" dirty="0"/>
        </a:p>
      </dsp:txBody>
      <dsp:txXfrm>
        <a:off x="2369769" y="1024714"/>
        <a:ext cx="1986031" cy="605739"/>
      </dsp:txXfrm>
    </dsp:sp>
    <dsp:sp modelId="{76BED63A-7821-47C6-AA12-42FC4CECD259}">
      <dsp:nvSpPr>
        <dsp:cNvPr id="0" name=""/>
        <dsp:cNvSpPr/>
      </dsp:nvSpPr>
      <dsp:spPr>
        <a:xfrm>
          <a:off x="2369769" y="1878707"/>
          <a:ext cx="1986031" cy="605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3.Створення ситуації</a:t>
          </a:r>
          <a:endParaRPr lang="ru-RU" sz="2100" kern="1200" dirty="0"/>
        </a:p>
      </dsp:txBody>
      <dsp:txXfrm>
        <a:off x="2369769" y="1878707"/>
        <a:ext cx="1986031" cy="605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6630D-E99D-4BE1-A11C-C0013D642A6C}">
      <dsp:nvSpPr>
        <dsp:cNvPr id="0" name=""/>
        <dsp:cNvSpPr/>
      </dsp:nvSpPr>
      <dsp:spPr>
        <a:xfrm>
          <a:off x="1831973" y="1152128"/>
          <a:ext cx="395140" cy="849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570" y="0"/>
              </a:lnTo>
              <a:lnTo>
                <a:pt x="197570" y="849552"/>
              </a:lnTo>
              <a:lnTo>
                <a:pt x="395140" y="84955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EFB22-B919-4956-BA47-E899D497E63F}">
      <dsp:nvSpPr>
        <dsp:cNvPr id="0" name=""/>
        <dsp:cNvSpPr/>
      </dsp:nvSpPr>
      <dsp:spPr>
        <a:xfrm>
          <a:off x="1831973" y="1106408"/>
          <a:ext cx="3951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40" y="4572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9CD70-6663-473B-BBC0-794199B464C8}">
      <dsp:nvSpPr>
        <dsp:cNvPr id="0" name=""/>
        <dsp:cNvSpPr/>
      </dsp:nvSpPr>
      <dsp:spPr>
        <a:xfrm>
          <a:off x="1831973" y="302575"/>
          <a:ext cx="395140" cy="849552"/>
        </a:xfrm>
        <a:custGeom>
          <a:avLst/>
          <a:gdLst/>
          <a:ahLst/>
          <a:cxnLst/>
          <a:rect l="0" t="0" r="0" b="0"/>
          <a:pathLst>
            <a:path>
              <a:moveTo>
                <a:pt x="0" y="849552"/>
              </a:moveTo>
              <a:lnTo>
                <a:pt x="197570" y="849552"/>
              </a:lnTo>
              <a:lnTo>
                <a:pt x="197570" y="0"/>
              </a:lnTo>
              <a:lnTo>
                <a:pt x="395140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23E8E-716A-4348-8188-8F69A64F1A0A}">
      <dsp:nvSpPr>
        <dsp:cNvPr id="0" name=""/>
        <dsp:cNvSpPr/>
      </dsp:nvSpPr>
      <dsp:spPr>
        <a:xfrm>
          <a:off x="1069" y="928555"/>
          <a:ext cx="1830904" cy="447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Атакуючі дії</a:t>
          </a:r>
          <a:endParaRPr lang="ru-RU" sz="2500" kern="1200" dirty="0"/>
        </a:p>
      </dsp:txBody>
      <dsp:txXfrm>
        <a:off x="1069" y="928555"/>
        <a:ext cx="1830904" cy="447145"/>
      </dsp:txXfrm>
    </dsp:sp>
    <dsp:sp modelId="{FBCDAFF4-ABA8-4D29-A6F4-411036A84251}">
      <dsp:nvSpPr>
        <dsp:cNvPr id="0" name=""/>
        <dsp:cNvSpPr/>
      </dsp:nvSpPr>
      <dsp:spPr>
        <a:xfrm>
          <a:off x="2227114" y="1280"/>
          <a:ext cx="1975704" cy="602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1.Момент</a:t>
          </a:r>
          <a:endParaRPr lang="ru-RU" sz="2500" kern="1200" dirty="0"/>
        </a:p>
      </dsp:txBody>
      <dsp:txXfrm>
        <a:off x="2227114" y="1280"/>
        <a:ext cx="1975704" cy="602589"/>
      </dsp:txXfrm>
    </dsp:sp>
    <dsp:sp modelId="{E26A0F0A-0191-4807-AF8E-6291057746FE}">
      <dsp:nvSpPr>
        <dsp:cNvPr id="0" name=""/>
        <dsp:cNvSpPr/>
      </dsp:nvSpPr>
      <dsp:spPr>
        <a:xfrm>
          <a:off x="2227114" y="850833"/>
          <a:ext cx="1975704" cy="602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2.Дистанція</a:t>
          </a:r>
          <a:endParaRPr lang="ru-RU" sz="2500" kern="1200" dirty="0"/>
        </a:p>
      </dsp:txBody>
      <dsp:txXfrm>
        <a:off x="2227114" y="850833"/>
        <a:ext cx="1975704" cy="602589"/>
      </dsp:txXfrm>
    </dsp:sp>
    <dsp:sp modelId="{CB25E00A-9E6F-47BA-84A5-5336D4C2B6D5}">
      <dsp:nvSpPr>
        <dsp:cNvPr id="0" name=""/>
        <dsp:cNvSpPr/>
      </dsp:nvSpPr>
      <dsp:spPr>
        <a:xfrm>
          <a:off x="2227114" y="1700385"/>
          <a:ext cx="1975704" cy="602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3.Технічна дія</a:t>
          </a:r>
          <a:endParaRPr lang="ru-RU" sz="2500" kern="1200" dirty="0"/>
        </a:p>
      </dsp:txBody>
      <dsp:txXfrm>
        <a:off x="2227114" y="1700385"/>
        <a:ext cx="1975704" cy="602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FD96F-432B-4A18-B929-89B081F61681}">
      <dsp:nvSpPr>
        <dsp:cNvPr id="0" name=""/>
        <dsp:cNvSpPr/>
      </dsp:nvSpPr>
      <dsp:spPr>
        <a:xfrm>
          <a:off x="2988332" y="1596502"/>
          <a:ext cx="2114266" cy="366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69"/>
              </a:lnTo>
              <a:lnTo>
                <a:pt x="2114266" y="183469"/>
              </a:lnTo>
              <a:lnTo>
                <a:pt x="2114266" y="366938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ABCFC-6EA5-4753-9D08-7CFD1CF8349B}">
      <dsp:nvSpPr>
        <dsp:cNvPr id="0" name=""/>
        <dsp:cNvSpPr/>
      </dsp:nvSpPr>
      <dsp:spPr>
        <a:xfrm>
          <a:off x="2942611" y="1596502"/>
          <a:ext cx="91440" cy="366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938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A2D7F-1E62-4B5A-9078-958439FC41BC}">
      <dsp:nvSpPr>
        <dsp:cNvPr id="0" name=""/>
        <dsp:cNvSpPr/>
      </dsp:nvSpPr>
      <dsp:spPr>
        <a:xfrm>
          <a:off x="874065" y="1596502"/>
          <a:ext cx="2114266" cy="366938"/>
        </a:xfrm>
        <a:custGeom>
          <a:avLst/>
          <a:gdLst/>
          <a:ahLst/>
          <a:cxnLst/>
          <a:rect l="0" t="0" r="0" b="0"/>
          <a:pathLst>
            <a:path>
              <a:moveTo>
                <a:pt x="2114266" y="0"/>
              </a:moveTo>
              <a:lnTo>
                <a:pt x="2114266" y="183469"/>
              </a:lnTo>
              <a:lnTo>
                <a:pt x="0" y="183469"/>
              </a:lnTo>
              <a:lnTo>
                <a:pt x="0" y="366938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83BA1-D5CE-4F7D-81E3-032FE325319D}">
      <dsp:nvSpPr>
        <dsp:cNvPr id="0" name=""/>
        <dsp:cNvSpPr/>
      </dsp:nvSpPr>
      <dsp:spPr>
        <a:xfrm>
          <a:off x="2114668" y="722838"/>
          <a:ext cx="1747327" cy="87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Захисні дії </a:t>
          </a:r>
          <a:endParaRPr lang="ru-RU" sz="2600" kern="1200" dirty="0"/>
        </a:p>
      </dsp:txBody>
      <dsp:txXfrm>
        <a:off x="2114668" y="722838"/>
        <a:ext cx="1747327" cy="873663"/>
      </dsp:txXfrm>
    </dsp:sp>
    <dsp:sp modelId="{B74CB0A5-FF52-4B70-BFC7-8D73E2D0CA2D}">
      <dsp:nvSpPr>
        <dsp:cNvPr id="0" name=""/>
        <dsp:cNvSpPr/>
      </dsp:nvSpPr>
      <dsp:spPr>
        <a:xfrm>
          <a:off x="401" y="1963441"/>
          <a:ext cx="1747327" cy="87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1.Дистанція</a:t>
          </a:r>
          <a:endParaRPr lang="ru-RU" sz="2600" kern="1200" dirty="0"/>
        </a:p>
      </dsp:txBody>
      <dsp:txXfrm>
        <a:off x="401" y="1963441"/>
        <a:ext cx="1747327" cy="873663"/>
      </dsp:txXfrm>
    </dsp:sp>
    <dsp:sp modelId="{842E776F-30C9-4C77-8C6B-0A209CA9C6B9}">
      <dsp:nvSpPr>
        <dsp:cNvPr id="0" name=""/>
        <dsp:cNvSpPr/>
      </dsp:nvSpPr>
      <dsp:spPr>
        <a:xfrm>
          <a:off x="2114668" y="1963441"/>
          <a:ext cx="1747327" cy="87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2.Реакція</a:t>
          </a:r>
          <a:endParaRPr lang="ru-RU" sz="2600" kern="1200" dirty="0"/>
        </a:p>
      </dsp:txBody>
      <dsp:txXfrm>
        <a:off x="2114668" y="1963441"/>
        <a:ext cx="1747327" cy="873663"/>
      </dsp:txXfrm>
    </dsp:sp>
    <dsp:sp modelId="{14BC944E-FDCE-424A-80F7-494090FE70D4}">
      <dsp:nvSpPr>
        <dsp:cNvPr id="0" name=""/>
        <dsp:cNvSpPr/>
      </dsp:nvSpPr>
      <dsp:spPr>
        <a:xfrm>
          <a:off x="4228934" y="1963441"/>
          <a:ext cx="1747327" cy="873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3.Технічна дія</a:t>
          </a:r>
          <a:endParaRPr lang="ru-RU" sz="2600" kern="1200" dirty="0"/>
        </a:p>
      </dsp:txBody>
      <dsp:txXfrm>
        <a:off x="4228934" y="1963441"/>
        <a:ext cx="1747327" cy="873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344816" cy="1368152"/>
          </a:xfrm>
        </p:spPr>
        <p:txBody>
          <a:bodyPr/>
          <a:lstStyle/>
          <a:p>
            <a:r>
              <a:rPr lang="uk-UA" sz="4000" dirty="0" smtClean="0"/>
              <a:t>Структура тактичної підготовки в </a:t>
            </a:r>
            <a:r>
              <a:rPr lang="uk-UA" sz="4000" dirty="0" err="1" smtClean="0"/>
              <a:t>куміте</a:t>
            </a:r>
            <a:r>
              <a:rPr lang="uk-UA" sz="4000" dirty="0" smtClean="0"/>
              <a:t>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6687" y="4365104"/>
            <a:ext cx="5112568" cy="936848"/>
          </a:xfrm>
        </p:spPr>
        <p:txBody>
          <a:bodyPr>
            <a:normAutofit/>
          </a:bodyPr>
          <a:lstStyle/>
          <a:p>
            <a:r>
              <a:rPr lang="uk-UA" b="1" dirty="0" smtClean="0"/>
              <a:t> </a:t>
            </a:r>
            <a:r>
              <a:rPr lang="uk-UA" b="1" u="sng" dirty="0" smtClean="0"/>
              <a:t>© Богдан І.О., 2018 рік</a:t>
            </a:r>
            <a:endParaRPr lang="ru-RU" b="1" u="sng" dirty="0"/>
          </a:p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45976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27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378453"/>
              </p:ext>
            </p:extLst>
          </p:nvPr>
        </p:nvGraphicFramePr>
        <p:xfrm>
          <a:off x="107505" y="0"/>
          <a:ext cx="9036495" cy="71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/>
                <a:gridCol w="2796743"/>
                <a:gridCol w="2866122"/>
                <a:gridCol w="1152128"/>
                <a:gridCol w="1403648"/>
              </a:tblGrid>
              <a:tr h="95213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Етапи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Тренувальні</a:t>
                      </a:r>
                      <a:r>
                        <a:rPr lang="uk-UA" sz="1600" baseline="0" dirty="0" smtClean="0"/>
                        <a:t> завдання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Основні форми тренувань та завдань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Рівень конфліктності вправ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Тривалість етапу (в роках)</a:t>
                      </a:r>
                      <a:endParaRPr lang="ru-RU" sz="1600" dirty="0"/>
                    </a:p>
                  </a:txBody>
                  <a:tcPr/>
                </a:tc>
              </a:tr>
              <a:tr h="754534">
                <a:tc>
                  <a:txBody>
                    <a:bodyPr/>
                    <a:lstStyle/>
                    <a:p>
                      <a:r>
                        <a:rPr lang="uk-UA" dirty="0" smtClean="0"/>
                        <a:t>1.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Засвоєння координаційної та ритмічної структури,</a:t>
                      </a:r>
                      <a:r>
                        <a:rPr lang="uk-UA" sz="1600" baseline="0" dirty="0" smtClean="0"/>
                        <a:t> точності та зусиль ТТД.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 партнером та умовним суперником.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1,5-</a:t>
                      </a:r>
                      <a:r>
                        <a:rPr lang="uk-UA" baseline="0" dirty="0" smtClean="0"/>
                        <a:t>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1-2 </a:t>
                      </a:r>
                      <a:endParaRPr lang="ru-RU" dirty="0"/>
                    </a:p>
                  </a:txBody>
                  <a:tcPr/>
                </a:tc>
              </a:tr>
              <a:tr h="980894">
                <a:tc>
                  <a:txBody>
                    <a:bodyPr/>
                    <a:lstStyle/>
                    <a:p>
                      <a:r>
                        <a:rPr lang="uk-UA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Адаптація</a:t>
                      </a:r>
                      <a:r>
                        <a:rPr lang="uk-UA" sz="1600" baseline="0" dirty="0" smtClean="0"/>
                        <a:t> до типових просторово-часових умов взаємодії з суперником та подолання перешкод в </a:t>
                      </a:r>
                      <a:r>
                        <a:rPr lang="uk-UA" sz="1600" baseline="0" dirty="0" err="1" smtClean="0"/>
                        <a:t>куміте</a:t>
                      </a:r>
                      <a:r>
                        <a:rPr lang="uk-UA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 асистентом та протидіючим партнером.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2-3</a:t>
                      </a:r>
                      <a:endParaRPr lang="ru-RU" dirty="0"/>
                    </a:p>
                  </a:txBody>
                  <a:tcPr/>
                </a:tc>
              </a:tr>
              <a:tr h="980894">
                <a:tc>
                  <a:txBody>
                    <a:bodyPr/>
                    <a:lstStyle/>
                    <a:p>
                      <a:r>
                        <a:rPr lang="uk-UA" dirty="0" smtClean="0"/>
                        <a:t>3.1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Адаптація до варіативних просторово-часових</a:t>
                      </a:r>
                      <a:r>
                        <a:rPr lang="uk-UA" sz="1600" baseline="0" dirty="0" smtClean="0"/>
                        <a:t> та типових тактичних перешкод в </a:t>
                      </a:r>
                      <a:r>
                        <a:rPr lang="uk-UA" sz="1600" baseline="0" dirty="0" err="1" smtClean="0"/>
                        <a:t>куміте</a:t>
                      </a:r>
                      <a:r>
                        <a:rPr lang="uk-UA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 протидіючим партнером та регламентованим</a:t>
                      </a:r>
                      <a:r>
                        <a:rPr lang="uk-UA" sz="1600" baseline="0" dirty="0" smtClean="0"/>
                        <a:t> суперником.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3-4</a:t>
                      </a:r>
                      <a:endParaRPr lang="ru-RU" dirty="0"/>
                    </a:p>
                  </a:txBody>
                  <a:tcPr/>
                </a:tc>
              </a:tr>
              <a:tr h="1433614">
                <a:tc>
                  <a:txBody>
                    <a:bodyPr/>
                    <a:lstStyle/>
                    <a:p>
                      <a:r>
                        <a:rPr lang="uk-UA" dirty="0" smtClean="0"/>
                        <a:t>3.2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Адаптація до варіативних</a:t>
                      </a:r>
                      <a:r>
                        <a:rPr lang="uk-UA" sz="1600" baseline="0" dirty="0" smtClean="0"/>
                        <a:t> перешкод в умовах інтелектуальних та </a:t>
                      </a:r>
                      <a:r>
                        <a:rPr lang="uk-UA" sz="1600" baseline="0" dirty="0" err="1" smtClean="0"/>
                        <a:t>психо-емоційних</a:t>
                      </a:r>
                      <a:r>
                        <a:rPr lang="uk-UA" sz="1600" baseline="0" dirty="0" smtClean="0"/>
                        <a:t> ускладнень, високої мотивації до результату.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 регламентованим суперником. З</a:t>
                      </a:r>
                      <a:r>
                        <a:rPr lang="uk-UA" sz="1600" baseline="0" dirty="0" smtClean="0"/>
                        <a:t> суперником у поєдинках різного значення.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6-8</a:t>
                      </a:r>
                      <a:endParaRPr lang="ru-RU" dirty="0"/>
                    </a:p>
                  </a:txBody>
                  <a:tcPr/>
                </a:tc>
              </a:tr>
              <a:tr h="1207254">
                <a:tc>
                  <a:txBody>
                    <a:bodyPr/>
                    <a:lstStyle/>
                    <a:p>
                      <a:r>
                        <a:rPr lang="uk-UA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Збереження адаптаційних</a:t>
                      </a:r>
                      <a:r>
                        <a:rPr lang="uk-UA" sz="1600" baseline="0" dirty="0" smtClean="0"/>
                        <a:t> можливостей  до навантажень,підвищення психічно стійкості та готовності в </a:t>
                      </a:r>
                      <a:r>
                        <a:rPr lang="uk-UA" sz="1600" baseline="0" dirty="0" err="1" smtClean="0"/>
                        <a:t>куміте</a:t>
                      </a:r>
                      <a:r>
                        <a:rPr lang="uk-UA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З регламентованим суперником. З</a:t>
                      </a:r>
                      <a:r>
                        <a:rPr lang="uk-UA" sz="1600" baseline="0" dirty="0" smtClean="0"/>
                        <a:t> суперником у поєдинках різного значення та на змаганнях з підвищеною відповідальністю.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903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760"/>
            <a:ext cx="6781800" cy="16002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3645024"/>
            <a:ext cx="2520280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896544" cy="393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1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712968" cy="144705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Тактика в </a:t>
            </a:r>
            <a:r>
              <a:rPr lang="uk-UA" b="1" dirty="0" err="1" smtClean="0"/>
              <a:t>куміте</a:t>
            </a:r>
            <a:r>
              <a:rPr lang="uk-UA" b="1" dirty="0" smtClean="0"/>
              <a:t> – система дій та варіантів поведінки спортсмена в протистоянні </a:t>
            </a:r>
            <a:r>
              <a:rPr lang="en-US" b="1" dirty="0" smtClean="0"/>
              <a:t> </a:t>
            </a:r>
            <a:r>
              <a:rPr lang="uk-UA" b="1" dirty="0" smtClean="0"/>
              <a:t>із суперником, що регламентуються правилами змагань в карате.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62061393"/>
              </p:ext>
            </p:extLst>
          </p:nvPr>
        </p:nvGraphicFramePr>
        <p:xfrm>
          <a:off x="179512" y="620688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826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29" y="116632"/>
            <a:ext cx="10081120" cy="108701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Напрямки тактичної підготовки в карате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940091"/>
              </p:ext>
            </p:extLst>
          </p:nvPr>
        </p:nvGraphicFramePr>
        <p:xfrm>
          <a:off x="107505" y="1628801"/>
          <a:ext cx="8784977" cy="43924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0864"/>
                <a:gridCol w="2631371"/>
                <a:gridCol w="2631371"/>
                <a:gridCol w="2631371"/>
              </a:tblGrid>
              <a:tr h="724121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Напрямки</a:t>
                      </a:r>
                      <a:r>
                        <a:rPr lang="uk-UA" baseline="0" dirty="0" smtClean="0"/>
                        <a:t> ТП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Завдання ТП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Засоби ТП</a:t>
                      </a:r>
                      <a:endParaRPr lang="ru-RU" dirty="0"/>
                    </a:p>
                  </a:txBody>
                  <a:tcPr/>
                </a:tc>
              </a:tr>
              <a:tr h="1018990">
                <a:tc>
                  <a:txBody>
                    <a:bodyPr/>
                    <a:lstStyle/>
                    <a:p>
                      <a:r>
                        <a:rPr lang="uk-UA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Тактика</a:t>
                      </a:r>
                      <a:r>
                        <a:rPr lang="uk-UA" baseline="0" dirty="0" smtClean="0"/>
                        <a:t> бойової дії.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Результативне виконання бойової дії.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Підготовчі, атакуючі</a:t>
                      </a:r>
                      <a:r>
                        <a:rPr lang="uk-UA" baseline="0" dirty="0" smtClean="0"/>
                        <a:t> та захисні бойові дії.</a:t>
                      </a:r>
                      <a:endParaRPr lang="ru-RU" dirty="0"/>
                    </a:p>
                  </a:txBody>
                  <a:tcPr/>
                </a:tc>
              </a:tr>
              <a:tr h="1324688">
                <a:tc>
                  <a:txBody>
                    <a:bodyPr/>
                    <a:lstStyle/>
                    <a:p>
                      <a:r>
                        <a:rPr lang="uk-UA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Тактика</a:t>
                      </a:r>
                      <a:r>
                        <a:rPr lang="uk-UA" baseline="0" dirty="0" smtClean="0"/>
                        <a:t> поєдинку.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Досягнення оптимального результату в </a:t>
                      </a:r>
                      <a:r>
                        <a:rPr lang="uk-UA" dirty="0" err="1" smtClean="0"/>
                        <a:t>куміте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Бойові дії, тактичні схеми.</a:t>
                      </a:r>
                      <a:endParaRPr lang="ru-RU" dirty="0"/>
                    </a:p>
                  </a:txBody>
                  <a:tcPr/>
                </a:tc>
              </a:tr>
              <a:tr h="1324688">
                <a:tc>
                  <a:txBody>
                    <a:bodyPr/>
                    <a:lstStyle/>
                    <a:p>
                      <a:r>
                        <a:rPr lang="uk-UA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Тактика змагань.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Отримання</a:t>
                      </a:r>
                      <a:r>
                        <a:rPr lang="uk-UA" baseline="0" dirty="0" smtClean="0"/>
                        <a:t> оптимального результату на змаганнях.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Тактика поєдинків.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205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848872" cy="16002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Тактика бойових дій в </a:t>
            </a:r>
            <a:r>
              <a:rPr lang="uk-UA" sz="4400" dirty="0" err="1" smtClean="0"/>
              <a:t>куміте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341509"/>
              </p:ext>
            </p:extLst>
          </p:nvPr>
        </p:nvGraphicFramePr>
        <p:xfrm>
          <a:off x="287015" y="1772816"/>
          <a:ext cx="8605466" cy="41388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9779"/>
                <a:gridCol w="2028931"/>
                <a:gridCol w="6156756"/>
              </a:tblGrid>
              <a:tr h="938403">
                <a:tc>
                  <a:txBody>
                    <a:bodyPr/>
                    <a:lstStyle/>
                    <a:p>
                      <a:r>
                        <a:rPr lang="uk-UA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Підготовчі дії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Розвідка</a:t>
                      </a:r>
                      <a:r>
                        <a:rPr lang="uk-UA" baseline="0" dirty="0" smtClean="0"/>
                        <a:t> (збір інформації про суперника, адаптація під стиль роботи суперника);</a:t>
                      </a:r>
                    </a:p>
                    <a:p>
                      <a:r>
                        <a:rPr lang="uk-UA" baseline="0" dirty="0" smtClean="0"/>
                        <a:t>- Маневрування (контроль дистанції для виконання атакуючих або захисних дій);</a:t>
                      </a:r>
                    </a:p>
                    <a:p>
                      <a:r>
                        <a:rPr lang="uk-UA" baseline="0" dirty="0" smtClean="0"/>
                        <a:t>- Провокування (виклики неправильних реагувань в суперника, керування діями суперника);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38403">
                <a:tc>
                  <a:txBody>
                    <a:bodyPr/>
                    <a:lstStyle/>
                    <a:p>
                      <a:r>
                        <a:rPr lang="uk-UA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Атакуючі дії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 Безпосередні атаки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dirty="0" smtClean="0"/>
                        <a:t>-</a:t>
                      </a:r>
                      <a:r>
                        <a:rPr lang="uk-UA" baseline="0" dirty="0" smtClean="0"/>
                        <a:t>  </a:t>
                      </a:r>
                      <a:r>
                        <a:rPr lang="uk-UA" dirty="0" smtClean="0"/>
                        <a:t>Повторні атаки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dirty="0" smtClean="0"/>
                        <a:t>-   Атаки після захисту</a:t>
                      </a:r>
                      <a:endParaRPr lang="ru-RU" dirty="0"/>
                    </a:p>
                  </a:txBody>
                  <a:tcPr/>
                </a:tc>
              </a:tr>
              <a:tr h="938403">
                <a:tc>
                  <a:txBody>
                    <a:bodyPr/>
                    <a:lstStyle/>
                    <a:p>
                      <a:r>
                        <a:rPr lang="uk-UA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Захисні дії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Активний</a:t>
                      </a:r>
                      <a:r>
                        <a:rPr lang="uk-UA" baseline="0" dirty="0" smtClean="0"/>
                        <a:t> захист</a:t>
                      </a:r>
                    </a:p>
                    <a:p>
                      <a:r>
                        <a:rPr lang="uk-UA" baseline="0" dirty="0" smtClean="0"/>
                        <a:t>- Пасивний захист</a:t>
                      </a:r>
                    </a:p>
                    <a:p>
                      <a:r>
                        <a:rPr lang="uk-UA" baseline="0" dirty="0" smtClean="0"/>
                        <a:t>- Локальний захист</a:t>
                      </a:r>
                    </a:p>
                    <a:p>
                      <a:r>
                        <a:rPr lang="uk-UA" baseline="0" dirty="0" smtClean="0"/>
                        <a:t>- Універсальний захист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730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789" y="692696"/>
            <a:ext cx="8388424" cy="792088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Загальна схема тактичної дії в </a:t>
            </a:r>
            <a:r>
              <a:rPr lang="uk-UA" sz="4000" dirty="0" err="1" smtClean="0"/>
              <a:t>куміте</a:t>
            </a:r>
            <a:r>
              <a:rPr lang="uk-UA" sz="4000" dirty="0" smtClean="0"/>
              <a:t>    </a:t>
            </a:r>
            <a:br>
              <a:rPr lang="uk-UA" sz="4000" dirty="0" smtClean="0"/>
            </a:br>
            <a:r>
              <a:rPr lang="uk-UA" sz="4000" dirty="0" smtClean="0"/>
              <a:t>                                    </a:t>
            </a:r>
            <a:r>
              <a:rPr lang="en-US" sz="4000" dirty="0" smtClean="0"/>
              <a:t>                          </a:t>
            </a:r>
            <a:r>
              <a:rPr lang="uk-UA" sz="4000" dirty="0" smtClean="0"/>
              <a:t>(бойова дія)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244147"/>
              </p:ext>
            </p:extLst>
          </p:nvPr>
        </p:nvGraphicFramePr>
        <p:xfrm>
          <a:off x="1547664" y="3212976"/>
          <a:ext cx="6912768" cy="314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18184"/>
            <a:ext cx="4032448" cy="213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821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94376" cy="943000"/>
          </a:xfrm>
        </p:spPr>
        <p:txBody>
          <a:bodyPr>
            <a:normAutofit/>
          </a:bodyPr>
          <a:lstStyle/>
          <a:p>
            <a:r>
              <a:rPr lang="uk-UA" sz="3200" dirty="0"/>
              <a:t>Ф</a:t>
            </a:r>
            <a:r>
              <a:rPr lang="uk-UA" sz="3200" dirty="0" smtClean="0"/>
              <a:t>азові структури бойових дій в </a:t>
            </a:r>
            <a:r>
              <a:rPr lang="uk-UA" sz="3200" dirty="0" err="1" smtClean="0"/>
              <a:t>куміте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424898"/>
              </p:ext>
            </p:extLst>
          </p:nvPr>
        </p:nvGraphicFramePr>
        <p:xfrm>
          <a:off x="0" y="1268760"/>
          <a:ext cx="4355976" cy="265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20554920"/>
              </p:ext>
            </p:extLst>
          </p:nvPr>
        </p:nvGraphicFramePr>
        <p:xfrm>
          <a:off x="4788024" y="1412776"/>
          <a:ext cx="420388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96481184"/>
              </p:ext>
            </p:extLst>
          </p:nvPr>
        </p:nvGraphicFramePr>
        <p:xfrm>
          <a:off x="1619672" y="3298056"/>
          <a:ext cx="597666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60442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138" y="404664"/>
            <a:ext cx="8820472" cy="109614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Види тактичної підготовки в </a:t>
            </a:r>
            <a:r>
              <a:rPr lang="uk-UA" sz="4000" dirty="0" err="1" smtClean="0"/>
              <a:t>куміте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897361"/>
              </p:ext>
            </p:extLst>
          </p:nvPr>
        </p:nvGraphicFramePr>
        <p:xfrm>
          <a:off x="323528" y="1628800"/>
          <a:ext cx="8558336" cy="46714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7941"/>
                <a:gridCol w="2103093"/>
                <a:gridCol w="5727302"/>
              </a:tblGrid>
              <a:tr h="743182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Види тактичної</a:t>
                      </a:r>
                      <a:r>
                        <a:rPr lang="uk-UA" baseline="0" dirty="0" smtClean="0"/>
                        <a:t> підготовки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Завдання тактичної підготовки</a:t>
                      </a:r>
                      <a:endParaRPr lang="ru-RU" dirty="0"/>
                    </a:p>
                  </a:txBody>
                  <a:tcPr/>
                </a:tc>
              </a:tr>
              <a:tr h="743182">
                <a:tc>
                  <a:txBody>
                    <a:bodyPr/>
                    <a:lstStyle/>
                    <a:p>
                      <a:r>
                        <a:rPr lang="uk-UA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Бойова дія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Якісне виконання певних бойових дій в ході ведення поєдинку.</a:t>
                      </a:r>
                      <a:endParaRPr lang="ru-RU" dirty="0"/>
                    </a:p>
                  </a:txBody>
                  <a:tcPr/>
                </a:tc>
              </a:tr>
              <a:tr h="1061689">
                <a:tc>
                  <a:txBody>
                    <a:bodyPr/>
                    <a:lstStyle/>
                    <a:p>
                      <a:r>
                        <a:rPr lang="uk-UA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Тактична схема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Правильне та швидке переключення з однієї</a:t>
                      </a:r>
                      <a:r>
                        <a:rPr lang="uk-UA" baseline="0" dirty="0" smtClean="0"/>
                        <a:t> бойової дії на іншу</a:t>
                      </a:r>
                      <a:r>
                        <a:rPr lang="uk-UA" dirty="0" smtClean="0"/>
                        <a:t>: атака</a:t>
                      </a:r>
                      <a:r>
                        <a:rPr lang="en-US" baseline="0" dirty="0" smtClean="0"/>
                        <a:t>/</a:t>
                      </a:r>
                      <a:r>
                        <a:rPr lang="uk-UA" baseline="0" dirty="0" smtClean="0"/>
                        <a:t>захист, підготовча дія</a:t>
                      </a:r>
                      <a:r>
                        <a:rPr lang="en-US" baseline="0" dirty="0" smtClean="0"/>
                        <a:t>/</a:t>
                      </a:r>
                      <a:r>
                        <a:rPr lang="uk-UA" baseline="0" dirty="0" smtClean="0"/>
                        <a:t>атака, </a:t>
                      </a:r>
                      <a:r>
                        <a:rPr lang="uk-UA" baseline="0" dirty="0" err="1" smtClean="0"/>
                        <a:t>атака</a:t>
                      </a:r>
                      <a:r>
                        <a:rPr lang="en-US" baseline="0" dirty="0" smtClean="0"/>
                        <a:t>/</a:t>
                      </a:r>
                      <a:r>
                        <a:rPr lang="uk-UA" baseline="0" dirty="0" smtClean="0"/>
                        <a:t>захист</a:t>
                      </a:r>
                      <a:r>
                        <a:rPr lang="en-US" baseline="0" dirty="0" smtClean="0"/>
                        <a:t>/</a:t>
                      </a:r>
                      <a:r>
                        <a:rPr lang="uk-UA" baseline="0" dirty="0" smtClean="0"/>
                        <a:t>атака, захист</a:t>
                      </a:r>
                      <a:r>
                        <a:rPr lang="en-US" baseline="0" dirty="0" smtClean="0"/>
                        <a:t>/</a:t>
                      </a:r>
                      <a:r>
                        <a:rPr lang="ru-RU" baseline="0" dirty="0" smtClean="0"/>
                        <a:t>атака</a:t>
                      </a:r>
                      <a:r>
                        <a:rPr lang="en-US" baseline="0" dirty="0" smtClean="0"/>
                        <a:t>/</a:t>
                      </a:r>
                      <a:r>
                        <a:rPr lang="uk-UA" baseline="0" dirty="0" smtClean="0"/>
                        <a:t>захист та інші.</a:t>
                      </a:r>
                      <a:endParaRPr lang="ru-RU" dirty="0"/>
                    </a:p>
                  </a:txBody>
                  <a:tcPr/>
                </a:tc>
              </a:tr>
              <a:tr h="1061689">
                <a:tc>
                  <a:txBody>
                    <a:bodyPr/>
                    <a:lstStyle/>
                    <a:p>
                      <a:r>
                        <a:rPr lang="uk-UA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Тактична ситуація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Адекватний та правильний вибір бойової</a:t>
                      </a:r>
                      <a:r>
                        <a:rPr lang="uk-UA" baseline="0" dirty="0" smtClean="0"/>
                        <a:t> дії або тактичної схеми під конкретну ситуацію в ході ведення поєдинку.</a:t>
                      </a:r>
                      <a:endParaRPr lang="ru-RU" dirty="0"/>
                    </a:p>
                  </a:txBody>
                  <a:tcPr/>
                </a:tc>
              </a:tr>
              <a:tr h="1061689">
                <a:tc>
                  <a:txBody>
                    <a:bodyPr/>
                    <a:lstStyle/>
                    <a:p>
                      <a:r>
                        <a:rPr lang="uk-UA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Тактичний модуль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Цілісне ведення індивідуального поєдинку або командної зустрічі в </a:t>
                      </a:r>
                      <a:r>
                        <a:rPr lang="uk-UA" dirty="0" err="1" smtClean="0"/>
                        <a:t>куміте</a:t>
                      </a:r>
                      <a:r>
                        <a:rPr lang="uk-UA" baseline="0" dirty="0" smtClean="0"/>
                        <a:t> як єдиної структурної одиниці змагальної діяльності.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674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9036496" cy="936104"/>
          </a:xfrm>
        </p:spPr>
        <p:txBody>
          <a:bodyPr>
            <a:noAutofit/>
          </a:bodyPr>
          <a:lstStyle/>
          <a:p>
            <a:r>
              <a:rPr lang="uk-UA" sz="2800" dirty="0" err="1" smtClean="0"/>
              <a:t>Взаємозв</a:t>
            </a:r>
            <a:r>
              <a:rPr lang="en-US" sz="2800" dirty="0"/>
              <a:t>`</a:t>
            </a:r>
            <a:r>
              <a:rPr lang="uk-UA" sz="2800" dirty="0" err="1" smtClean="0"/>
              <a:t>язок</a:t>
            </a:r>
            <a:r>
              <a:rPr lang="uk-UA" sz="2800" dirty="0" smtClean="0"/>
              <a:t>  між етапами навчання окремої ТТД в </a:t>
            </a:r>
            <a:r>
              <a:rPr lang="uk-UA" sz="2800" dirty="0" err="1" smtClean="0"/>
              <a:t>куміте</a:t>
            </a:r>
            <a:r>
              <a:rPr lang="uk-UA" sz="2800" dirty="0" smtClean="0"/>
              <a:t>, стадіями утворення рухових навичок та відповідними процесам в корі головного мозку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780058"/>
              </p:ext>
            </p:extLst>
          </p:nvPr>
        </p:nvGraphicFramePr>
        <p:xfrm>
          <a:off x="107505" y="1700808"/>
          <a:ext cx="8928991" cy="5164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711"/>
                <a:gridCol w="1976088"/>
                <a:gridCol w="2890944"/>
                <a:gridCol w="2232248"/>
              </a:tblGrid>
              <a:tr h="792087">
                <a:tc>
                  <a:txBody>
                    <a:bodyPr/>
                    <a:lstStyle/>
                    <a:p>
                      <a:r>
                        <a:rPr lang="uk-UA" dirty="0" smtClean="0"/>
                        <a:t>Етап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Основні завдання</a:t>
                      </a:r>
                      <a:r>
                        <a:rPr lang="uk-UA" baseline="0" dirty="0" smtClean="0"/>
                        <a:t> етапу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Стадії</a:t>
                      </a:r>
                      <a:r>
                        <a:rPr lang="uk-UA" baseline="0" dirty="0" smtClean="0"/>
                        <a:t> утворення рухового навичку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Стан</a:t>
                      </a:r>
                      <a:r>
                        <a:rPr lang="uk-UA" baseline="0" dirty="0" smtClean="0"/>
                        <a:t> процесів у корі головного мозку</a:t>
                      </a:r>
                      <a:endParaRPr lang="ru-RU" dirty="0"/>
                    </a:p>
                  </a:txBody>
                  <a:tcPr/>
                </a:tc>
              </a:tr>
              <a:tr h="973156">
                <a:tc>
                  <a:txBody>
                    <a:bodyPr/>
                    <a:lstStyle/>
                    <a:p>
                      <a:r>
                        <a:rPr lang="uk-UA" dirty="0" smtClean="0"/>
                        <a:t>1.Ознайомлення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1.Зрозуміти ТТД</a:t>
                      </a:r>
                    </a:p>
                    <a:p>
                      <a:r>
                        <a:rPr lang="uk-UA" dirty="0" smtClean="0"/>
                        <a:t>2.Вивчити</a:t>
                      </a:r>
                      <a:r>
                        <a:rPr lang="uk-UA" baseline="0" dirty="0" smtClean="0"/>
                        <a:t> ТТД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Оволодіння</a:t>
                      </a:r>
                      <a:r>
                        <a:rPr lang="uk-UA" baseline="0" dirty="0" smtClean="0"/>
                        <a:t> основною структурою прийомів, що складають ТТД.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Іррадіація</a:t>
                      </a:r>
                    </a:p>
                    <a:p>
                      <a:r>
                        <a:rPr lang="uk-UA" dirty="0" smtClean="0"/>
                        <a:t>Концентрація</a:t>
                      </a:r>
                    </a:p>
                    <a:p>
                      <a:r>
                        <a:rPr lang="uk-UA" dirty="0" smtClean="0"/>
                        <a:t>Диференціація</a:t>
                      </a:r>
                      <a:endParaRPr lang="ru-RU" dirty="0"/>
                    </a:p>
                  </a:txBody>
                  <a:tcPr/>
                </a:tc>
              </a:tr>
              <a:tr h="1265103">
                <a:tc>
                  <a:txBody>
                    <a:bodyPr/>
                    <a:lstStyle/>
                    <a:p>
                      <a:r>
                        <a:rPr lang="uk-UA" dirty="0" smtClean="0"/>
                        <a:t>2. Вивчення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Закріплення</a:t>
                      </a:r>
                      <a:r>
                        <a:rPr lang="uk-UA" baseline="0" dirty="0" smtClean="0"/>
                        <a:t> вивченої ТТД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Автоматизація навичку у виконані ТТД в певних стандартних ситуаціях.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Утворення стійкого динамічного стереотипу виконання ТТД.</a:t>
                      </a:r>
                      <a:endParaRPr lang="ru-RU" dirty="0"/>
                    </a:p>
                  </a:txBody>
                  <a:tcPr/>
                </a:tc>
              </a:tr>
              <a:tr h="749026">
                <a:tc>
                  <a:txBody>
                    <a:bodyPr/>
                    <a:lstStyle/>
                    <a:p>
                      <a:r>
                        <a:rPr lang="uk-UA" dirty="0" smtClean="0"/>
                        <a:t>3.</a:t>
                      </a:r>
                      <a:r>
                        <a:rPr lang="uk-UA" baseline="0" dirty="0" smtClean="0"/>
                        <a:t>Удосконалення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Поглиблення та розширення можливостей використання</a:t>
                      </a:r>
                      <a:r>
                        <a:rPr lang="uk-UA" baseline="0" dirty="0" smtClean="0"/>
                        <a:t> ТТД (варіативне виконання)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Розвиток</a:t>
                      </a:r>
                      <a:r>
                        <a:rPr lang="uk-UA" baseline="0" dirty="0" smtClean="0"/>
                        <a:t> гнучкості навичку – здатності до його варіативного виконання у нестандартних,мінливих та конфліктних умовах ведення </a:t>
                      </a:r>
                      <a:r>
                        <a:rPr lang="uk-UA" baseline="0" dirty="0" err="1" smtClean="0"/>
                        <a:t>куміте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Висока</a:t>
                      </a:r>
                      <a:r>
                        <a:rPr lang="uk-UA" baseline="0" dirty="0" smtClean="0"/>
                        <a:t> рухливість протікання відповідних та необхідних нервових процесів (підсвідоме виконання ТТД).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803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62" y="199122"/>
            <a:ext cx="8856984" cy="1573694"/>
          </a:xfrm>
        </p:spPr>
        <p:txBody>
          <a:bodyPr>
            <a:normAutofit/>
          </a:bodyPr>
          <a:lstStyle/>
          <a:p>
            <a:r>
              <a:rPr lang="uk-UA" sz="4000" dirty="0"/>
              <a:t>Поетапна структура формування ТТМ спортсмена в </a:t>
            </a:r>
            <a:r>
              <a:rPr lang="uk-UA" sz="4000" dirty="0" err="1"/>
              <a:t>куміте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4" y="1844824"/>
            <a:ext cx="4279526" cy="427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844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148</TotalTime>
  <Words>612</Words>
  <Application>Microsoft Office PowerPoint</Application>
  <PresentationFormat>Экран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Структура тактичної підготовки в куміте.</vt:lpstr>
      <vt:lpstr>Презентация PowerPoint</vt:lpstr>
      <vt:lpstr>Напрямки тактичної підготовки в карате</vt:lpstr>
      <vt:lpstr>Тактика бойових дій в куміте</vt:lpstr>
      <vt:lpstr>Загальна схема тактичної дії в куміте                                                                   (бойова дія)</vt:lpstr>
      <vt:lpstr>Фазові структури бойових дій в куміте</vt:lpstr>
      <vt:lpstr>Види тактичної підготовки в куміте</vt:lpstr>
      <vt:lpstr>Взаємозв`язок  між етапами навчання окремої ТТД в куміте, стадіями утворення рухових навичок та відповідними процесам в корі головного мозку</vt:lpstr>
      <vt:lpstr>Поетапна структура формування ТТМ спортсмена в куміте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тактичної підготовки в куміте.</dc:title>
  <dc:creator>User</dc:creator>
  <cp:lastModifiedBy>Admin</cp:lastModifiedBy>
  <cp:revision>17</cp:revision>
  <dcterms:created xsi:type="dcterms:W3CDTF">2017-11-14T19:36:29Z</dcterms:created>
  <dcterms:modified xsi:type="dcterms:W3CDTF">2019-10-21T11:30:58Z</dcterms:modified>
</cp:coreProperties>
</file>