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80" d="100"/>
          <a:sy n="80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7CD35-766F-4CE1-B10E-9F762AB1FBB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F968B43-C89D-4FA3-8EFD-3B33EDDE921F}">
      <dgm:prSet phldrT="[Текст]"/>
      <dgm:spPr/>
      <dgm:t>
        <a:bodyPr/>
        <a:lstStyle/>
        <a:p>
          <a:r>
            <a:rPr lang="uk-UA" dirty="0" smtClean="0"/>
            <a:t>Політична влада</a:t>
          </a:r>
          <a:endParaRPr lang="uk-UA" dirty="0"/>
        </a:p>
      </dgm:t>
    </dgm:pt>
    <dgm:pt modelId="{4933B436-00D4-45C5-A092-77D482C9A3EF}" type="parTrans" cxnId="{CE1D7BF5-A5DD-46F1-81C5-2623F79A34C0}">
      <dgm:prSet/>
      <dgm:spPr/>
      <dgm:t>
        <a:bodyPr/>
        <a:lstStyle/>
        <a:p>
          <a:endParaRPr lang="uk-UA"/>
        </a:p>
      </dgm:t>
    </dgm:pt>
    <dgm:pt modelId="{F011FCA2-FBFC-4064-B5C7-A0875544F679}" type="sibTrans" cxnId="{CE1D7BF5-A5DD-46F1-81C5-2623F79A34C0}">
      <dgm:prSet/>
      <dgm:spPr/>
      <dgm:t>
        <a:bodyPr/>
        <a:lstStyle/>
        <a:p>
          <a:endParaRPr lang="uk-UA"/>
        </a:p>
      </dgm:t>
    </dgm:pt>
    <dgm:pt modelId="{585823A9-C35B-428F-B0B5-59D49C9B9B4A}">
      <dgm:prSet phldrT="[Текст]"/>
      <dgm:spPr/>
      <dgm:t>
        <a:bodyPr/>
        <a:lstStyle/>
        <a:p>
          <a:r>
            <a:rPr lang="uk-UA" dirty="0" smtClean="0"/>
            <a:t>Держава</a:t>
          </a:r>
          <a:endParaRPr lang="uk-UA" dirty="0"/>
        </a:p>
      </dgm:t>
    </dgm:pt>
    <dgm:pt modelId="{EB3E4359-182C-4B45-BED8-BAD7632491C8}" type="parTrans" cxnId="{781F998E-76BF-483E-9279-C94875CCA239}">
      <dgm:prSet/>
      <dgm:spPr/>
      <dgm:t>
        <a:bodyPr/>
        <a:lstStyle/>
        <a:p>
          <a:endParaRPr lang="uk-UA"/>
        </a:p>
      </dgm:t>
    </dgm:pt>
    <dgm:pt modelId="{CF7EEA81-08D4-417A-A7CE-30E2C54B0C2E}" type="sibTrans" cxnId="{781F998E-76BF-483E-9279-C94875CCA239}">
      <dgm:prSet/>
      <dgm:spPr/>
      <dgm:t>
        <a:bodyPr/>
        <a:lstStyle/>
        <a:p>
          <a:endParaRPr lang="uk-UA"/>
        </a:p>
      </dgm:t>
    </dgm:pt>
    <dgm:pt modelId="{F6598052-7D99-48D1-AA59-6004FD6B4364}">
      <dgm:prSet phldrT="[Текст]"/>
      <dgm:spPr/>
      <dgm:t>
        <a:bodyPr/>
        <a:lstStyle/>
        <a:p>
          <a:r>
            <a:rPr lang="uk-UA" dirty="0" smtClean="0"/>
            <a:t>Вибори і виборчі технології</a:t>
          </a:r>
          <a:endParaRPr lang="uk-UA" dirty="0"/>
        </a:p>
      </dgm:t>
    </dgm:pt>
    <dgm:pt modelId="{AB8C3353-5EBB-4750-904A-E3986A6A8CAA}" type="parTrans" cxnId="{EA72AD36-2E3E-458E-A7C2-324EFA2DCD35}">
      <dgm:prSet/>
      <dgm:spPr/>
      <dgm:t>
        <a:bodyPr/>
        <a:lstStyle/>
        <a:p>
          <a:endParaRPr lang="uk-UA"/>
        </a:p>
      </dgm:t>
    </dgm:pt>
    <dgm:pt modelId="{53F41928-E9B2-464E-81D1-DE2902C760CD}" type="sibTrans" cxnId="{EA72AD36-2E3E-458E-A7C2-324EFA2DCD35}">
      <dgm:prSet/>
      <dgm:spPr/>
      <dgm:t>
        <a:bodyPr/>
        <a:lstStyle/>
        <a:p>
          <a:endParaRPr lang="uk-UA"/>
        </a:p>
      </dgm:t>
    </dgm:pt>
    <dgm:pt modelId="{BD4259F8-7BBE-4CB6-B77A-EE93EFB8E72D}">
      <dgm:prSet phldrT="[Текст]"/>
      <dgm:spPr/>
      <dgm:t>
        <a:bodyPr/>
        <a:lstStyle/>
        <a:p>
          <a:r>
            <a:rPr lang="uk-UA" dirty="0" smtClean="0"/>
            <a:t>Міжнародна політика</a:t>
          </a:r>
          <a:endParaRPr lang="uk-UA" dirty="0"/>
        </a:p>
      </dgm:t>
    </dgm:pt>
    <dgm:pt modelId="{6489624E-E7C6-44D3-8846-8D9B33E694AA}" type="parTrans" cxnId="{8D4B834E-276E-4063-A0F3-52D2EC4B11A3}">
      <dgm:prSet/>
      <dgm:spPr/>
      <dgm:t>
        <a:bodyPr/>
        <a:lstStyle/>
        <a:p>
          <a:endParaRPr lang="uk-UA"/>
        </a:p>
      </dgm:t>
    </dgm:pt>
    <dgm:pt modelId="{764624C0-0FF5-4BCD-A569-E599A82ABB04}" type="sibTrans" cxnId="{8D4B834E-276E-4063-A0F3-52D2EC4B11A3}">
      <dgm:prSet/>
      <dgm:spPr/>
      <dgm:t>
        <a:bodyPr/>
        <a:lstStyle/>
        <a:p>
          <a:endParaRPr lang="uk-UA"/>
        </a:p>
      </dgm:t>
    </dgm:pt>
    <dgm:pt modelId="{DF435256-4196-42B9-B3AB-55DF244AFB76}">
      <dgm:prSet phldrT="[Текст]"/>
      <dgm:spPr/>
      <dgm:t>
        <a:bodyPr/>
        <a:lstStyle/>
        <a:p>
          <a:r>
            <a:rPr lang="uk-UA" dirty="0" smtClean="0"/>
            <a:t>Політичне лідерство</a:t>
          </a:r>
          <a:endParaRPr lang="uk-UA" dirty="0"/>
        </a:p>
      </dgm:t>
    </dgm:pt>
    <dgm:pt modelId="{057534CC-D277-4F85-81EB-C34E1A9DD27B}" type="parTrans" cxnId="{C4A6621C-9D10-437F-A660-BE3660466FDF}">
      <dgm:prSet/>
      <dgm:spPr/>
      <dgm:t>
        <a:bodyPr/>
        <a:lstStyle/>
        <a:p>
          <a:endParaRPr lang="uk-UA"/>
        </a:p>
      </dgm:t>
    </dgm:pt>
    <dgm:pt modelId="{1B974166-7C40-4928-997F-F540836542B3}" type="sibTrans" cxnId="{C4A6621C-9D10-437F-A660-BE3660466FDF}">
      <dgm:prSet/>
      <dgm:spPr/>
      <dgm:t>
        <a:bodyPr/>
        <a:lstStyle/>
        <a:p>
          <a:endParaRPr lang="uk-UA"/>
        </a:p>
      </dgm:t>
    </dgm:pt>
    <dgm:pt modelId="{E741559E-9ADF-49D6-8E34-97E3BCDD0E3E}">
      <dgm:prSet phldrT="[Текст]"/>
      <dgm:spPr/>
      <dgm:t>
        <a:bodyPr/>
        <a:lstStyle/>
        <a:p>
          <a:r>
            <a:rPr lang="uk-UA" dirty="0" smtClean="0"/>
            <a:t>Політичні партії</a:t>
          </a:r>
          <a:endParaRPr lang="uk-UA" dirty="0"/>
        </a:p>
      </dgm:t>
    </dgm:pt>
    <dgm:pt modelId="{EC847962-B138-4971-80ED-2D5FE9D538FA}" type="parTrans" cxnId="{EFA13862-3359-4FF4-B41C-4CA53380EA1A}">
      <dgm:prSet/>
      <dgm:spPr/>
      <dgm:t>
        <a:bodyPr/>
        <a:lstStyle/>
        <a:p>
          <a:endParaRPr lang="uk-UA"/>
        </a:p>
      </dgm:t>
    </dgm:pt>
    <dgm:pt modelId="{B7AA088A-AEDD-44F1-97EA-48AC02E33DEE}" type="sibTrans" cxnId="{EFA13862-3359-4FF4-B41C-4CA53380EA1A}">
      <dgm:prSet/>
      <dgm:spPr/>
      <dgm:t>
        <a:bodyPr/>
        <a:lstStyle/>
        <a:p>
          <a:endParaRPr lang="uk-UA"/>
        </a:p>
      </dgm:t>
    </dgm:pt>
    <dgm:pt modelId="{C88752C7-FC59-4084-AB02-AC0F5E567A56}" type="pres">
      <dgm:prSet presAssocID="{2C77CD35-766F-4CE1-B10E-9F762AB1FB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6B5D621-CA75-4791-B676-6FA5DA112CDC}" type="pres">
      <dgm:prSet presAssocID="{2F968B43-C89D-4FA3-8EFD-3B33EDDE921F}" presName="compNode" presStyleCnt="0"/>
      <dgm:spPr/>
    </dgm:pt>
    <dgm:pt modelId="{40FFBD16-FB27-4C8D-82C2-A3963836ED8C}" type="pres">
      <dgm:prSet presAssocID="{2F968B43-C89D-4FA3-8EFD-3B33EDDE921F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566C9E-10E3-465C-A663-AF13216F27DC}" type="pres">
      <dgm:prSet presAssocID="{2F968B43-C89D-4FA3-8EFD-3B33EDDE921F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E59130-176A-46EE-A7B0-F4443B3F230B}" type="pres">
      <dgm:prSet presAssocID="{F011FCA2-FBFC-4064-B5C7-A0875544F679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1CC10CB-E338-4C08-87AC-95DDE72A6EF2}" type="pres">
      <dgm:prSet presAssocID="{585823A9-C35B-428F-B0B5-59D49C9B9B4A}" presName="compNode" presStyleCnt="0"/>
      <dgm:spPr/>
    </dgm:pt>
    <dgm:pt modelId="{4584CA55-6DF7-4F9D-A3DF-AA6DED67D2D2}" type="pres">
      <dgm:prSet presAssocID="{585823A9-C35B-428F-B0B5-59D49C9B9B4A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6ADB26-19BF-43D5-8F84-7D97CBBAD886}" type="pres">
      <dgm:prSet presAssocID="{585823A9-C35B-428F-B0B5-59D49C9B9B4A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85C09A-D5F1-494A-820A-55F9A66A9802}" type="pres">
      <dgm:prSet presAssocID="{CF7EEA81-08D4-417A-A7CE-30E2C54B0C2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C0BEA26-8626-4125-A262-7AD4EDB34643}" type="pres">
      <dgm:prSet presAssocID="{DF435256-4196-42B9-B3AB-55DF244AFB76}" presName="compNode" presStyleCnt="0"/>
      <dgm:spPr/>
    </dgm:pt>
    <dgm:pt modelId="{911F661C-3D63-43FE-96B9-DBAC3F4C2B2F}" type="pres">
      <dgm:prSet presAssocID="{DF435256-4196-42B9-B3AB-55DF244AFB76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30FF45-6671-4C23-A924-30AA57BD7E2D}" type="pres">
      <dgm:prSet presAssocID="{DF435256-4196-42B9-B3AB-55DF244AFB76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CBC585-2998-4207-BF8A-E796542BEFF9}" type="pres">
      <dgm:prSet presAssocID="{1B974166-7C40-4928-997F-F540836542B3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18BC01B-B4FD-41D4-AEDF-8B7A1EF0EC26}" type="pres">
      <dgm:prSet presAssocID="{E741559E-9ADF-49D6-8E34-97E3BCDD0E3E}" presName="compNode" presStyleCnt="0"/>
      <dgm:spPr/>
    </dgm:pt>
    <dgm:pt modelId="{779EC71A-87EC-4634-9151-618907F04A30}" type="pres">
      <dgm:prSet presAssocID="{E741559E-9ADF-49D6-8E34-97E3BCDD0E3E}" presName="pictRect" presStyleLbl="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7CB2E1F-A934-44C9-B502-143F6520ED02}" type="pres">
      <dgm:prSet presAssocID="{E741559E-9ADF-49D6-8E34-97E3BCDD0E3E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CF6DB5-A87F-4A20-83B7-EAA6D55F45DB}" type="pres">
      <dgm:prSet presAssocID="{B7AA088A-AEDD-44F1-97EA-48AC02E33DE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D0B00AD-BBFE-4E39-B527-681DAB20B3DB}" type="pres">
      <dgm:prSet presAssocID="{F6598052-7D99-48D1-AA59-6004FD6B4364}" presName="compNode" presStyleCnt="0"/>
      <dgm:spPr/>
    </dgm:pt>
    <dgm:pt modelId="{E9C0899E-A4E6-4F75-B7DD-F12CC3C20B9E}" type="pres">
      <dgm:prSet presAssocID="{F6598052-7D99-48D1-AA59-6004FD6B4364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5A0A8F3-AF84-4284-AD1B-A71B72066716}" type="pres">
      <dgm:prSet presAssocID="{F6598052-7D99-48D1-AA59-6004FD6B4364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FA8110-7AA6-4598-85AA-940DD60DA290}" type="pres">
      <dgm:prSet presAssocID="{53F41928-E9B2-464E-81D1-DE2902C760C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2D9DDF3-38BB-4780-948B-CF4DB55EA5C2}" type="pres">
      <dgm:prSet presAssocID="{BD4259F8-7BBE-4CB6-B77A-EE93EFB8E72D}" presName="compNode" presStyleCnt="0"/>
      <dgm:spPr/>
    </dgm:pt>
    <dgm:pt modelId="{593BF269-F03B-463D-902F-DCB39E66C9EF}" type="pres">
      <dgm:prSet presAssocID="{BD4259F8-7BBE-4CB6-B77A-EE93EFB8E72D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4E22260-F891-45B8-800C-555D2787FA06}" type="pres">
      <dgm:prSet presAssocID="{BD4259F8-7BBE-4CB6-B77A-EE93EFB8E72D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FA13862-3359-4FF4-B41C-4CA53380EA1A}" srcId="{2C77CD35-766F-4CE1-B10E-9F762AB1FBB9}" destId="{E741559E-9ADF-49D6-8E34-97E3BCDD0E3E}" srcOrd="3" destOrd="0" parTransId="{EC847962-B138-4971-80ED-2D5FE9D538FA}" sibTransId="{B7AA088A-AEDD-44F1-97EA-48AC02E33DEE}"/>
    <dgm:cxn modelId="{D5ACF8CB-2C26-41F0-BB22-15817B89FD46}" type="presOf" srcId="{585823A9-C35B-428F-B0B5-59D49C9B9B4A}" destId="{7A6ADB26-19BF-43D5-8F84-7D97CBBAD886}" srcOrd="0" destOrd="0" presId="urn:microsoft.com/office/officeart/2005/8/layout/pList1"/>
    <dgm:cxn modelId="{CE1D7BF5-A5DD-46F1-81C5-2623F79A34C0}" srcId="{2C77CD35-766F-4CE1-B10E-9F762AB1FBB9}" destId="{2F968B43-C89D-4FA3-8EFD-3B33EDDE921F}" srcOrd="0" destOrd="0" parTransId="{4933B436-00D4-45C5-A092-77D482C9A3EF}" sibTransId="{F011FCA2-FBFC-4064-B5C7-A0875544F679}"/>
    <dgm:cxn modelId="{60C3D7BE-FE6D-4B46-895F-7A09F30C320F}" type="presOf" srcId="{BD4259F8-7BBE-4CB6-B77A-EE93EFB8E72D}" destId="{A4E22260-F891-45B8-800C-555D2787FA06}" srcOrd="0" destOrd="0" presId="urn:microsoft.com/office/officeart/2005/8/layout/pList1"/>
    <dgm:cxn modelId="{656363D4-B6DF-4BDD-8AAF-320E6022C868}" type="presOf" srcId="{53F41928-E9B2-464E-81D1-DE2902C760CD}" destId="{29FA8110-7AA6-4598-85AA-940DD60DA290}" srcOrd="0" destOrd="0" presId="urn:microsoft.com/office/officeart/2005/8/layout/pList1"/>
    <dgm:cxn modelId="{B3E28879-7967-4958-9096-0E7EA2B7C94B}" type="presOf" srcId="{F6598052-7D99-48D1-AA59-6004FD6B4364}" destId="{75A0A8F3-AF84-4284-AD1B-A71B72066716}" srcOrd="0" destOrd="0" presId="urn:microsoft.com/office/officeart/2005/8/layout/pList1"/>
    <dgm:cxn modelId="{781F998E-76BF-483E-9279-C94875CCA239}" srcId="{2C77CD35-766F-4CE1-B10E-9F762AB1FBB9}" destId="{585823A9-C35B-428F-B0B5-59D49C9B9B4A}" srcOrd="1" destOrd="0" parTransId="{EB3E4359-182C-4B45-BED8-BAD7632491C8}" sibTransId="{CF7EEA81-08D4-417A-A7CE-30E2C54B0C2E}"/>
    <dgm:cxn modelId="{1B1B0A3E-BA7A-4A5D-B002-31B8007CEB8A}" type="presOf" srcId="{E741559E-9ADF-49D6-8E34-97E3BCDD0E3E}" destId="{F7CB2E1F-A934-44C9-B502-143F6520ED02}" srcOrd="0" destOrd="0" presId="urn:microsoft.com/office/officeart/2005/8/layout/pList1"/>
    <dgm:cxn modelId="{A236EC78-E8BA-4347-8853-32EF5853D348}" type="presOf" srcId="{F011FCA2-FBFC-4064-B5C7-A0875544F679}" destId="{6EE59130-176A-46EE-A7B0-F4443B3F230B}" srcOrd="0" destOrd="0" presId="urn:microsoft.com/office/officeart/2005/8/layout/pList1"/>
    <dgm:cxn modelId="{CFCA5ED5-2AE4-4E08-9A02-013D6EF318E4}" type="presOf" srcId="{2F968B43-C89D-4FA3-8EFD-3B33EDDE921F}" destId="{94566C9E-10E3-465C-A663-AF13216F27DC}" srcOrd="0" destOrd="0" presId="urn:microsoft.com/office/officeart/2005/8/layout/pList1"/>
    <dgm:cxn modelId="{2255804C-EE43-4584-831D-07C4BBFA6DDF}" type="presOf" srcId="{CF7EEA81-08D4-417A-A7CE-30E2C54B0C2E}" destId="{D685C09A-D5F1-494A-820A-55F9A66A9802}" srcOrd="0" destOrd="0" presId="urn:microsoft.com/office/officeart/2005/8/layout/pList1"/>
    <dgm:cxn modelId="{6302987F-AA8B-4A92-9C13-5CCE24A3BEF9}" type="presOf" srcId="{B7AA088A-AEDD-44F1-97EA-48AC02E33DEE}" destId="{E2CF6DB5-A87F-4A20-83B7-EAA6D55F45DB}" srcOrd="0" destOrd="0" presId="urn:microsoft.com/office/officeart/2005/8/layout/pList1"/>
    <dgm:cxn modelId="{8D4B834E-276E-4063-A0F3-52D2EC4B11A3}" srcId="{2C77CD35-766F-4CE1-B10E-9F762AB1FBB9}" destId="{BD4259F8-7BBE-4CB6-B77A-EE93EFB8E72D}" srcOrd="5" destOrd="0" parTransId="{6489624E-E7C6-44D3-8846-8D9B33E694AA}" sibTransId="{764624C0-0FF5-4BCD-A569-E599A82ABB04}"/>
    <dgm:cxn modelId="{2BE852AC-E1B6-446F-904A-D9102F89F494}" type="presOf" srcId="{2C77CD35-766F-4CE1-B10E-9F762AB1FBB9}" destId="{C88752C7-FC59-4084-AB02-AC0F5E567A56}" srcOrd="0" destOrd="0" presId="urn:microsoft.com/office/officeart/2005/8/layout/pList1"/>
    <dgm:cxn modelId="{B8124F23-D2EA-4AFB-858B-9903CA779A09}" type="presOf" srcId="{1B974166-7C40-4928-997F-F540836542B3}" destId="{C9CBC585-2998-4207-BF8A-E796542BEFF9}" srcOrd="0" destOrd="0" presId="urn:microsoft.com/office/officeart/2005/8/layout/pList1"/>
    <dgm:cxn modelId="{EA72AD36-2E3E-458E-A7C2-324EFA2DCD35}" srcId="{2C77CD35-766F-4CE1-B10E-9F762AB1FBB9}" destId="{F6598052-7D99-48D1-AA59-6004FD6B4364}" srcOrd="4" destOrd="0" parTransId="{AB8C3353-5EBB-4750-904A-E3986A6A8CAA}" sibTransId="{53F41928-E9B2-464E-81D1-DE2902C760CD}"/>
    <dgm:cxn modelId="{4D6822C9-8355-4FCE-A6DE-0A54E3095345}" type="presOf" srcId="{DF435256-4196-42B9-B3AB-55DF244AFB76}" destId="{6030FF45-6671-4C23-A924-30AA57BD7E2D}" srcOrd="0" destOrd="0" presId="urn:microsoft.com/office/officeart/2005/8/layout/pList1"/>
    <dgm:cxn modelId="{C4A6621C-9D10-437F-A660-BE3660466FDF}" srcId="{2C77CD35-766F-4CE1-B10E-9F762AB1FBB9}" destId="{DF435256-4196-42B9-B3AB-55DF244AFB76}" srcOrd="2" destOrd="0" parTransId="{057534CC-D277-4F85-81EB-C34E1A9DD27B}" sibTransId="{1B974166-7C40-4928-997F-F540836542B3}"/>
    <dgm:cxn modelId="{CAED26E4-EF9E-41EE-BEAD-285C59CBDC66}" type="presParOf" srcId="{C88752C7-FC59-4084-AB02-AC0F5E567A56}" destId="{16B5D621-CA75-4791-B676-6FA5DA112CDC}" srcOrd="0" destOrd="0" presId="urn:microsoft.com/office/officeart/2005/8/layout/pList1"/>
    <dgm:cxn modelId="{DD739C97-EF51-446E-A00E-4C0469E0370E}" type="presParOf" srcId="{16B5D621-CA75-4791-B676-6FA5DA112CDC}" destId="{40FFBD16-FB27-4C8D-82C2-A3963836ED8C}" srcOrd="0" destOrd="0" presId="urn:microsoft.com/office/officeart/2005/8/layout/pList1"/>
    <dgm:cxn modelId="{E35B9638-FC9A-47A9-820F-C6EC7B846CA3}" type="presParOf" srcId="{16B5D621-CA75-4791-B676-6FA5DA112CDC}" destId="{94566C9E-10E3-465C-A663-AF13216F27DC}" srcOrd="1" destOrd="0" presId="urn:microsoft.com/office/officeart/2005/8/layout/pList1"/>
    <dgm:cxn modelId="{283CDC29-DE0A-4E3F-94C1-187A007BFD7E}" type="presParOf" srcId="{C88752C7-FC59-4084-AB02-AC0F5E567A56}" destId="{6EE59130-176A-46EE-A7B0-F4443B3F230B}" srcOrd="1" destOrd="0" presId="urn:microsoft.com/office/officeart/2005/8/layout/pList1"/>
    <dgm:cxn modelId="{DCB2E539-9DE1-4194-8E4C-3BC49D74149A}" type="presParOf" srcId="{C88752C7-FC59-4084-AB02-AC0F5E567A56}" destId="{A1CC10CB-E338-4C08-87AC-95DDE72A6EF2}" srcOrd="2" destOrd="0" presId="urn:microsoft.com/office/officeart/2005/8/layout/pList1"/>
    <dgm:cxn modelId="{836E1C4D-8A3E-4A7A-9430-3F78812B7AA9}" type="presParOf" srcId="{A1CC10CB-E338-4C08-87AC-95DDE72A6EF2}" destId="{4584CA55-6DF7-4F9D-A3DF-AA6DED67D2D2}" srcOrd="0" destOrd="0" presId="urn:microsoft.com/office/officeart/2005/8/layout/pList1"/>
    <dgm:cxn modelId="{58B836DD-5EE3-4065-9966-16548519C20D}" type="presParOf" srcId="{A1CC10CB-E338-4C08-87AC-95DDE72A6EF2}" destId="{7A6ADB26-19BF-43D5-8F84-7D97CBBAD886}" srcOrd="1" destOrd="0" presId="urn:microsoft.com/office/officeart/2005/8/layout/pList1"/>
    <dgm:cxn modelId="{62DE8054-9D9C-4591-9A93-FAD04E0AFEB2}" type="presParOf" srcId="{C88752C7-FC59-4084-AB02-AC0F5E567A56}" destId="{D685C09A-D5F1-494A-820A-55F9A66A9802}" srcOrd="3" destOrd="0" presId="urn:microsoft.com/office/officeart/2005/8/layout/pList1"/>
    <dgm:cxn modelId="{63505261-9F1D-4480-BD46-1AE9AD28E690}" type="presParOf" srcId="{C88752C7-FC59-4084-AB02-AC0F5E567A56}" destId="{2C0BEA26-8626-4125-A262-7AD4EDB34643}" srcOrd="4" destOrd="0" presId="urn:microsoft.com/office/officeart/2005/8/layout/pList1"/>
    <dgm:cxn modelId="{A600E560-9F80-48A5-8B65-26682E39EF59}" type="presParOf" srcId="{2C0BEA26-8626-4125-A262-7AD4EDB34643}" destId="{911F661C-3D63-43FE-96B9-DBAC3F4C2B2F}" srcOrd="0" destOrd="0" presId="urn:microsoft.com/office/officeart/2005/8/layout/pList1"/>
    <dgm:cxn modelId="{90C2E68E-2324-474B-A62C-BCF38D0B00E8}" type="presParOf" srcId="{2C0BEA26-8626-4125-A262-7AD4EDB34643}" destId="{6030FF45-6671-4C23-A924-30AA57BD7E2D}" srcOrd="1" destOrd="0" presId="urn:microsoft.com/office/officeart/2005/8/layout/pList1"/>
    <dgm:cxn modelId="{9C64F27D-9944-4102-B21E-886C9912CEC9}" type="presParOf" srcId="{C88752C7-FC59-4084-AB02-AC0F5E567A56}" destId="{C9CBC585-2998-4207-BF8A-E796542BEFF9}" srcOrd="5" destOrd="0" presId="urn:microsoft.com/office/officeart/2005/8/layout/pList1"/>
    <dgm:cxn modelId="{CE879805-3963-42CE-B41C-5E77D562AB6E}" type="presParOf" srcId="{C88752C7-FC59-4084-AB02-AC0F5E567A56}" destId="{418BC01B-B4FD-41D4-AEDF-8B7A1EF0EC26}" srcOrd="6" destOrd="0" presId="urn:microsoft.com/office/officeart/2005/8/layout/pList1"/>
    <dgm:cxn modelId="{2DAFFE0F-F9A1-46A3-A786-90B95DCB0569}" type="presParOf" srcId="{418BC01B-B4FD-41D4-AEDF-8B7A1EF0EC26}" destId="{779EC71A-87EC-4634-9151-618907F04A30}" srcOrd="0" destOrd="0" presId="urn:microsoft.com/office/officeart/2005/8/layout/pList1"/>
    <dgm:cxn modelId="{F3D58671-1C62-4645-B9C4-81318D941D54}" type="presParOf" srcId="{418BC01B-B4FD-41D4-AEDF-8B7A1EF0EC26}" destId="{F7CB2E1F-A934-44C9-B502-143F6520ED02}" srcOrd="1" destOrd="0" presId="urn:microsoft.com/office/officeart/2005/8/layout/pList1"/>
    <dgm:cxn modelId="{3A2C17BB-7CBA-4A57-B615-C49EBBB2181C}" type="presParOf" srcId="{C88752C7-FC59-4084-AB02-AC0F5E567A56}" destId="{E2CF6DB5-A87F-4A20-83B7-EAA6D55F45DB}" srcOrd="7" destOrd="0" presId="urn:microsoft.com/office/officeart/2005/8/layout/pList1"/>
    <dgm:cxn modelId="{F430E44E-8042-4CE1-A00F-650C9D113EBC}" type="presParOf" srcId="{C88752C7-FC59-4084-AB02-AC0F5E567A56}" destId="{2D0B00AD-BBFE-4E39-B527-681DAB20B3DB}" srcOrd="8" destOrd="0" presId="urn:microsoft.com/office/officeart/2005/8/layout/pList1"/>
    <dgm:cxn modelId="{B9F24584-E8CF-45C7-9F5A-800112FCF4C3}" type="presParOf" srcId="{2D0B00AD-BBFE-4E39-B527-681DAB20B3DB}" destId="{E9C0899E-A4E6-4F75-B7DD-F12CC3C20B9E}" srcOrd="0" destOrd="0" presId="urn:microsoft.com/office/officeart/2005/8/layout/pList1"/>
    <dgm:cxn modelId="{44275A6A-72B2-4EB4-A92A-DEE20EF60986}" type="presParOf" srcId="{2D0B00AD-BBFE-4E39-B527-681DAB20B3DB}" destId="{75A0A8F3-AF84-4284-AD1B-A71B72066716}" srcOrd="1" destOrd="0" presId="urn:microsoft.com/office/officeart/2005/8/layout/pList1"/>
    <dgm:cxn modelId="{5532340F-FC8D-4B76-B044-5AD3984E4BCC}" type="presParOf" srcId="{C88752C7-FC59-4084-AB02-AC0F5E567A56}" destId="{29FA8110-7AA6-4598-85AA-940DD60DA290}" srcOrd="9" destOrd="0" presId="urn:microsoft.com/office/officeart/2005/8/layout/pList1"/>
    <dgm:cxn modelId="{1BFA6524-614A-4705-8D8B-89DF877AD73D}" type="presParOf" srcId="{C88752C7-FC59-4084-AB02-AC0F5E567A56}" destId="{C2D9DDF3-38BB-4780-948B-CF4DB55EA5C2}" srcOrd="10" destOrd="0" presId="urn:microsoft.com/office/officeart/2005/8/layout/pList1"/>
    <dgm:cxn modelId="{51573B02-2CB1-47BF-A266-758195BECB61}" type="presParOf" srcId="{C2D9DDF3-38BB-4780-948B-CF4DB55EA5C2}" destId="{593BF269-F03B-463D-902F-DCB39E66C9EF}" srcOrd="0" destOrd="0" presId="urn:microsoft.com/office/officeart/2005/8/layout/pList1"/>
    <dgm:cxn modelId="{4B107070-BEE1-4CD4-BD68-E87A8400591E}" type="presParOf" srcId="{C2D9DDF3-38BB-4780-948B-CF4DB55EA5C2}" destId="{A4E22260-F891-45B8-800C-555D2787FA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6EACB-16DE-4060-9FD9-8B49F274AFB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81409FA-7283-4144-8AFE-C95F0BA3E860}">
      <dgm:prSet phldrT="[Текст]" custT="1"/>
      <dgm:spPr/>
      <dgm:t>
        <a:bodyPr/>
        <a:lstStyle/>
        <a:p>
          <a:r>
            <a:rPr lang="uk-UA" sz="4800" dirty="0" smtClean="0"/>
            <a:t>Знати</a:t>
          </a:r>
          <a:endParaRPr lang="uk-UA" sz="4800" dirty="0"/>
        </a:p>
      </dgm:t>
    </dgm:pt>
    <dgm:pt modelId="{BAAE0EAE-7D83-47F6-AEFE-B94E5B5ADEFC}" type="parTrans" cxnId="{04D40009-3CB3-4079-B30B-C51508AC5C17}">
      <dgm:prSet/>
      <dgm:spPr/>
      <dgm:t>
        <a:bodyPr/>
        <a:lstStyle/>
        <a:p>
          <a:endParaRPr lang="uk-UA"/>
        </a:p>
      </dgm:t>
    </dgm:pt>
    <dgm:pt modelId="{2A5F6F78-E6A5-49A5-84BA-5279ABE262A7}" type="sibTrans" cxnId="{04D40009-3CB3-4079-B30B-C51508AC5C17}">
      <dgm:prSet/>
      <dgm:spPr/>
      <dgm:t>
        <a:bodyPr/>
        <a:lstStyle/>
        <a:p>
          <a:endParaRPr lang="uk-UA"/>
        </a:p>
      </dgm:t>
    </dgm:pt>
    <dgm:pt modelId="{968C1C59-ABF4-42C6-B58C-D2DEEDEF3026}">
      <dgm:prSet phldrT="[Текст]" custT="1"/>
      <dgm:spPr/>
      <dgm:t>
        <a:bodyPr/>
        <a:lstStyle/>
        <a:p>
          <a:r>
            <a:rPr lang="uk-UA" sz="1500" dirty="0" smtClean="0"/>
            <a:t>Особливості політики, її види, рівні, функції, специфіку взаємодії з іншими сферами</a:t>
          </a:r>
          <a:endParaRPr lang="uk-UA" sz="1500" dirty="0"/>
        </a:p>
      </dgm:t>
    </dgm:pt>
    <dgm:pt modelId="{318CB4D3-69BC-4BC7-AE45-BF34E0FF12BF}" type="parTrans" cxnId="{F2D836CE-2102-4F22-B23B-1E8649F555BC}">
      <dgm:prSet/>
      <dgm:spPr/>
      <dgm:t>
        <a:bodyPr/>
        <a:lstStyle/>
        <a:p>
          <a:endParaRPr lang="uk-UA"/>
        </a:p>
      </dgm:t>
    </dgm:pt>
    <dgm:pt modelId="{D62C7CB9-C4E6-49BB-8C09-EADD89B0F5A9}" type="sibTrans" cxnId="{F2D836CE-2102-4F22-B23B-1E8649F555BC}">
      <dgm:prSet/>
      <dgm:spPr/>
      <dgm:t>
        <a:bodyPr/>
        <a:lstStyle/>
        <a:p>
          <a:endParaRPr lang="uk-UA"/>
        </a:p>
      </dgm:t>
    </dgm:pt>
    <dgm:pt modelId="{F9FF911E-3B4A-4183-B469-CAF994F152B1}">
      <dgm:prSet phldrT="[Текст]" custT="1"/>
      <dgm:spPr/>
      <dgm:t>
        <a:bodyPr/>
        <a:lstStyle/>
        <a:p>
          <a:r>
            <a:rPr lang="uk-UA" sz="1500" dirty="0" smtClean="0"/>
            <a:t>Концепції, види, структуру влади. Особливості державної влади, принцип розподілу влади, розмежування легальності і легітимності.</a:t>
          </a:r>
          <a:endParaRPr lang="uk-UA" sz="1500" dirty="0"/>
        </a:p>
      </dgm:t>
    </dgm:pt>
    <dgm:pt modelId="{41A96D70-0468-458E-9C90-ABCB17FC2536}" type="parTrans" cxnId="{203F3BE6-9C83-4A6F-B9FA-529C14C4DCE7}">
      <dgm:prSet/>
      <dgm:spPr/>
      <dgm:t>
        <a:bodyPr/>
        <a:lstStyle/>
        <a:p>
          <a:endParaRPr lang="uk-UA"/>
        </a:p>
      </dgm:t>
    </dgm:pt>
    <dgm:pt modelId="{45A35888-EA31-4EC3-9882-939A61676613}" type="sibTrans" cxnId="{203F3BE6-9C83-4A6F-B9FA-529C14C4DCE7}">
      <dgm:prSet/>
      <dgm:spPr/>
      <dgm:t>
        <a:bodyPr/>
        <a:lstStyle/>
        <a:p>
          <a:endParaRPr lang="uk-UA"/>
        </a:p>
      </dgm:t>
    </dgm:pt>
    <dgm:pt modelId="{4B7D26A6-D3E0-47E5-B9E5-4375FC9D04A9}">
      <dgm:prSet phldrT="[Текст]" custT="1"/>
      <dgm:spPr/>
      <dgm:t>
        <a:bodyPr/>
        <a:lstStyle/>
        <a:p>
          <a:r>
            <a:rPr lang="uk-UA" sz="1500" dirty="0" smtClean="0"/>
            <a:t>Концепції держави, функції, теорії походження, форми державного правління, державного устрою та типи політичних режимів.</a:t>
          </a:r>
          <a:endParaRPr lang="uk-UA" sz="1500" dirty="0"/>
        </a:p>
      </dgm:t>
    </dgm:pt>
    <dgm:pt modelId="{C71BE5D7-10C4-41DA-B894-35EB1610D49C}" type="parTrans" cxnId="{6F1227B9-E9F0-4DF9-8989-87D58550F7A5}">
      <dgm:prSet/>
      <dgm:spPr/>
      <dgm:t>
        <a:bodyPr/>
        <a:lstStyle/>
        <a:p>
          <a:endParaRPr lang="uk-UA"/>
        </a:p>
      </dgm:t>
    </dgm:pt>
    <dgm:pt modelId="{83F01AA5-147F-4B73-9660-57D2BF60D70B}" type="sibTrans" cxnId="{6F1227B9-E9F0-4DF9-8989-87D58550F7A5}">
      <dgm:prSet/>
      <dgm:spPr/>
      <dgm:t>
        <a:bodyPr/>
        <a:lstStyle/>
        <a:p>
          <a:endParaRPr lang="uk-UA"/>
        </a:p>
      </dgm:t>
    </dgm:pt>
    <dgm:pt modelId="{9B47204D-2AF6-49BB-B8AC-C60E99DCB2C4}">
      <dgm:prSet phldrT="[Текст]" custT="1"/>
      <dgm:spPr/>
      <dgm:t>
        <a:bodyPr/>
        <a:lstStyle/>
        <a:p>
          <a:r>
            <a:rPr lang="uk-UA" sz="1500" dirty="0" smtClean="0"/>
            <a:t>Класифікацію, структуру та функції політичних партій. Типи партійних систем. Формування багатопартійності в Україні.</a:t>
          </a:r>
          <a:endParaRPr lang="uk-UA" sz="1500" dirty="0"/>
        </a:p>
      </dgm:t>
    </dgm:pt>
    <dgm:pt modelId="{256382C9-7AF9-47C1-A2AC-80FB9BADC017}" type="parTrans" cxnId="{8BB8FD27-F0B4-4E1D-9979-F79D5FC59C7D}">
      <dgm:prSet/>
      <dgm:spPr/>
    </dgm:pt>
    <dgm:pt modelId="{EB215054-3EE6-4C2E-87FB-EDBAEB480A73}" type="sibTrans" cxnId="{8BB8FD27-F0B4-4E1D-9979-F79D5FC59C7D}">
      <dgm:prSet/>
      <dgm:spPr/>
    </dgm:pt>
    <dgm:pt modelId="{169C2159-A21C-410C-B671-C14398390C35}">
      <dgm:prSet phldrT="[Текст]" custT="1"/>
      <dgm:spPr/>
      <dgm:t>
        <a:bodyPr/>
        <a:lstStyle/>
        <a:p>
          <a:r>
            <a:rPr lang="uk-UA" sz="1500" dirty="0" smtClean="0"/>
            <a:t>Сутність виборів, їх типи і характеристики.  Основні типи виборчих систем.  Еволюцію виборчої системи України.</a:t>
          </a:r>
          <a:endParaRPr lang="uk-UA" sz="1500" dirty="0"/>
        </a:p>
      </dgm:t>
    </dgm:pt>
    <dgm:pt modelId="{5BA46F29-317A-400C-8B36-EB9C4A12256A}" type="parTrans" cxnId="{1DCCD4FD-D5C0-482F-9C38-85856B429C69}">
      <dgm:prSet/>
      <dgm:spPr/>
    </dgm:pt>
    <dgm:pt modelId="{9E2E93FD-AB6E-4BEC-806B-5B18C5889E93}" type="sibTrans" cxnId="{1DCCD4FD-D5C0-482F-9C38-85856B429C69}">
      <dgm:prSet/>
      <dgm:spPr/>
    </dgm:pt>
    <dgm:pt modelId="{36A8C099-032A-44E3-B557-EFC147D04C98}">
      <dgm:prSet phldrT="[Текст]" custT="1"/>
      <dgm:spPr/>
      <dgm:t>
        <a:bodyPr/>
        <a:lstStyle/>
        <a:p>
          <a:r>
            <a:rPr lang="uk-UA" sz="1500" dirty="0" smtClean="0"/>
            <a:t>Сучасні проблеми міжнародних відносин. Основні міжнародні організації. Місце України в системі міжнародних відносин.</a:t>
          </a:r>
          <a:endParaRPr lang="uk-UA" sz="1500" dirty="0"/>
        </a:p>
      </dgm:t>
    </dgm:pt>
    <dgm:pt modelId="{20445B6F-3528-474F-AC28-911526510D8E}" type="parTrans" cxnId="{D29910A3-281F-4CA2-B217-484163910589}">
      <dgm:prSet/>
      <dgm:spPr/>
    </dgm:pt>
    <dgm:pt modelId="{7B1B5A7F-3673-4985-994D-4114B5A3790D}" type="sibTrans" cxnId="{D29910A3-281F-4CA2-B217-484163910589}">
      <dgm:prSet/>
      <dgm:spPr/>
    </dgm:pt>
    <dgm:pt modelId="{BB3434B6-5058-4883-9F00-72F907FD3454}" type="pres">
      <dgm:prSet presAssocID="{A246EACB-16DE-4060-9FD9-8B49F274AFB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7309803-2BD7-4086-AF05-0FAF616F7DC6}" type="pres">
      <dgm:prSet presAssocID="{581409FA-7283-4144-8AFE-C95F0BA3E860}" presName="roof" presStyleLbl="dkBgShp" presStyleIdx="0" presStyleCnt="2" custLinFactNeighborX="-21211" custLinFactNeighborY="-8557"/>
      <dgm:spPr/>
      <dgm:t>
        <a:bodyPr/>
        <a:lstStyle/>
        <a:p>
          <a:endParaRPr lang="uk-UA"/>
        </a:p>
      </dgm:t>
    </dgm:pt>
    <dgm:pt modelId="{6AD3326F-14EF-4B5E-874C-70D58C0695EB}" type="pres">
      <dgm:prSet presAssocID="{581409FA-7283-4144-8AFE-C95F0BA3E860}" presName="pillars" presStyleCnt="0"/>
      <dgm:spPr/>
    </dgm:pt>
    <dgm:pt modelId="{E8921F77-7C01-48BC-93BF-B22BB3BCE111}" type="pres">
      <dgm:prSet presAssocID="{581409FA-7283-4144-8AFE-C95F0BA3E860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58341C-A529-4F8F-B298-2B35B91CF1AB}" type="pres">
      <dgm:prSet presAssocID="{F9FF911E-3B4A-4183-B469-CAF994F152B1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37BAED-7EA7-4917-B124-79D2EA28842D}" type="pres">
      <dgm:prSet presAssocID="{4B7D26A6-D3E0-47E5-B9E5-4375FC9D04A9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025B5A-3FB8-4DC9-BACE-18CE2157E429}" type="pres">
      <dgm:prSet presAssocID="{9B47204D-2AF6-49BB-B8AC-C60E99DCB2C4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5DCD62-9873-48F0-A20E-52A48D9319AF}" type="pres">
      <dgm:prSet presAssocID="{169C2159-A21C-410C-B671-C14398390C35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2142C2-4CCD-4592-AD19-194666FD62AD}" type="pres">
      <dgm:prSet presAssocID="{36A8C099-032A-44E3-B557-EFC147D04C98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F7BE24-1ACD-4AA9-89C3-38DB300CE2CE}" type="pres">
      <dgm:prSet presAssocID="{581409FA-7283-4144-8AFE-C95F0BA3E860}" presName="base" presStyleLbl="dkBgShp" presStyleIdx="1" presStyleCnt="2"/>
      <dgm:spPr/>
    </dgm:pt>
  </dgm:ptLst>
  <dgm:cxnLst>
    <dgm:cxn modelId="{04D40009-3CB3-4079-B30B-C51508AC5C17}" srcId="{A246EACB-16DE-4060-9FD9-8B49F274AFB1}" destId="{581409FA-7283-4144-8AFE-C95F0BA3E860}" srcOrd="0" destOrd="0" parTransId="{BAAE0EAE-7D83-47F6-AEFE-B94E5B5ADEFC}" sibTransId="{2A5F6F78-E6A5-49A5-84BA-5279ABE262A7}"/>
    <dgm:cxn modelId="{DA9D7791-5F02-42CF-A966-BC8E38B19849}" type="presOf" srcId="{A246EACB-16DE-4060-9FD9-8B49F274AFB1}" destId="{BB3434B6-5058-4883-9F00-72F907FD3454}" srcOrd="0" destOrd="0" presId="urn:microsoft.com/office/officeart/2005/8/layout/hList3"/>
    <dgm:cxn modelId="{1C878604-E66F-45C4-AEA1-12DCF6DB3EB3}" type="presOf" srcId="{581409FA-7283-4144-8AFE-C95F0BA3E860}" destId="{E7309803-2BD7-4086-AF05-0FAF616F7DC6}" srcOrd="0" destOrd="0" presId="urn:microsoft.com/office/officeart/2005/8/layout/hList3"/>
    <dgm:cxn modelId="{6F1227B9-E9F0-4DF9-8989-87D58550F7A5}" srcId="{581409FA-7283-4144-8AFE-C95F0BA3E860}" destId="{4B7D26A6-D3E0-47E5-B9E5-4375FC9D04A9}" srcOrd="2" destOrd="0" parTransId="{C71BE5D7-10C4-41DA-B894-35EB1610D49C}" sibTransId="{83F01AA5-147F-4B73-9660-57D2BF60D70B}"/>
    <dgm:cxn modelId="{1DCCD4FD-D5C0-482F-9C38-85856B429C69}" srcId="{581409FA-7283-4144-8AFE-C95F0BA3E860}" destId="{169C2159-A21C-410C-B671-C14398390C35}" srcOrd="4" destOrd="0" parTransId="{5BA46F29-317A-400C-8B36-EB9C4A12256A}" sibTransId="{9E2E93FD-AB6E-4BEC-806B-5B18C5889E93}"/>
    <dgm:cxn modelId="{63CED658-C94B-4A73-8975-3F662173EBE1}" type="presOf" srcId="{169C2159-A21C-410C-B671-C14398390C35}" destId="{2D5DCD62-9873-48F0-A20E-52A48D9319AF}" srcOrd="0" destOrd="0" presId="urn:microsoft.com/office/officeart/2005/8/layout/hList3"/>
    <dgm:cxn modelId="{D29910A3-281F-4CA2-B217-484163910589}" srcId="{581409FA-7283-4144-8AFE-C95F0BA3E860}" destId="{36A8C099-032A-44E3-B557-EFC147D04C98}" srcOrd="5" destOrd="0" parTransId="{20445B6F-3528-474F-AC28-911526510D8E}" sibTransId="{7B1B5A7F-3673-4985-994D-4114B5A3790D}"/>
    <dgm:cxn modelId="{F2D836CE-2102-4F22-B23B-1E8649F555BC}" srcId="{581409FA-7283-4144-8AFE-C95F0BA3E860}" destId="{968C1C59-ABF4-42C6-B58C-D2DEEDEF3026}" srcOrd="0" destOrd="0" parTransId="{318CB4D3-69BC-4BC7-AE45-BF34E0FF12BF}" sibTransId="{D62C7CB9-C4E6-49BB-8C09-EADD89B0F5A9}"/>
    <dgm:cxn modelId="{4B0C0858-A177-4F07-BAE0-66961E4DDAB0}" type="presOf" srcId="{968C1C59-ABF4-42C6-B58C-D2DEEDEF3026}" destId="{E8921F77-7C01-48BC-93BF-B22BB3BCE111}" srcOrd="0" destOrd="0" presId="urn:microsoft.com/office/officeart/2005/8/layout/hList3"/>
    <dgm:cxn modelId="{BF553ED1-E086-4751-B91E-26E6C824290D}" type="presOf" srcId="{4B7D26A6-D3E0-47E5-B9E5-4375FC9D04A9}" destId="{3B37BAED-7EA7-4917-B124-79D2EA28842D}" srcOrd="0" destOrd="0" presId="urn:microsoft.com/office/officeart/2005/8/layout/hList3"/>
    <dgm:cxn modelId="{27AE4BBC-D372-45CD-94C1-4D43C1C46145}" type="presOf" srcId="{F9FF911E-3B4A-4183-B469-CAF994F152B1}" destId="{BB58341C-A529-4F8F-B298-2B35B91CF1AB}" srcOrd="0" destOrd="0" presId="urn:microsoft.com/office/officeart/2005/8/layout/hList3"/>
    <dgm:cxn modelId="{D3D90524-5C1A-4F60-9693-0BDCA463DFA3}" type="presOf" srcId="{9B47204D-2AF6-49BB-B8AC-C60E99DCB2C4}" destId="{E3025B5A-3FB8-4DC9-BACE-18CE2157E429}" srcOrd="0" destOrd="0" presId="urn:microsoft.com/office/officeart/2005/8/layout/hList3"/>
    <dgm:cxn modelId="{8BB8FD27-F0B4-4E1D-9979-F79D5FC59C7D}" srcId="{581409FA-7283-4144-8AFE-C95F0BA3E860}" destId="{9B47204D-2AF6-49BB-B8AC-C60E99DCB2C4}" srcOrd="3" destOrd="0" parTransId="{256382C9-7AF9-47C1-A2AC-80FB9BADC017}" sibTransId="{EB215054-3EE6-4C2E-87FB-EDBAEB480A73}"/>
    <dgm:cxn modelId="{203F3BE6-9C83-4A6F-B9FA-529C14C4DCE7}" srcId="{581409FA-7283-4144-8AFE-C95F0BA3E860}" destId="{F9FF911E-3B4A-4183-B469-CAF994F152B1}" srcOrd="1" destOrd="0" parTransId="{41A96D70-0468-458E-9C90-ABCB17FC2536}" sibTransId="{45A35888-EA31-4EC3-9882-939A61676613}"/>
    <dgm:cxn modelId="{0379E41F-D00D-4DD7-BA88-90E39CF9D271}" type="presOf" srcId="{36A8C099-032A-44E3-B557-EFC147D04C98}" destId="{2C2142C2-4CCD-4592-AD19-194666FD62AD}" srcOrd="0" destOrd="0" presId="urn:microsoft.com/office/officeart/2005/8/layout/hList3"/>
    <dgm:cxn modelId="{972C87AA-16EF-4446-BAD8-1D6369588067}" type="presParOf" srcId="{BB3434B6-5058-4883-9F00-72F907FD3454}" destId="{E7309803-2BD7-4086-AF05-0FAF616F7DC6}" srcOrd="0" destOrd="0" presId="urn:microsoft.com/office/officeart/2005/8/layout/hList3"/>
    <dgm:cxn modelId="{C6E0CDDE-6F04-4274-BE9A-D2BF30AA0641}" type="presParOf" srcId="{BB3434B6-5058-4883-9F00-72F907FD3454}" destId="{6AD3326F-14EF-4B5E-874C-70D58C0695EB}" srcOrd="1" destOrd="0" presId="urn:microsoft.com/office/officeart/2005/8/layout/hList3"/>
    <dgm:cxn modelId="{261F756A-7C04-4717-93CF-1797D55347A6}" type="presParOf" srcId="{6AD3326F-14EF-4B5E-874C-70D58C0695EB}" destId="{E8921F77-7C01-48BC-93BF-B22BB3BCE111}" srcOrd="0" destOrd="0" presId="urn:microsoft.com/office/officeart/2005/8/layout/hList3"/>
    <dgm:cxn modelId="{274465E5-ADF5-4CD3-8A1E-A2D08C3435AA}" type="presParOf" srcId="{6AD3326F-14EF-4B5E-874C-70D58C0695EB}" destId="{BB58341C-A529-4F8F-B298-2B35B91CF1AB}" srcOrd="1" destOrd="0" presId="urn:microsoft.com/office/officeart/2005/8/layout/hList3"/>
    <dgm:cxn modelId="{85DF4606-F657-4D0F-BABF-426A2783E5B9}" type="presParOf" srcId="{6AD3326F-14EF-4B5E-874C-70D58C0695EB}" destId="{3B37BAED-7EA7-4917-B124-79D2EA28842D}" srcOrd="2" destOrd="0" presId="urn:microsoft.com/office/officeart/2005/8/layout/hList3"/>
    <dgm:cxn modelId="{1C221A83-DA89-4A39-BAA8-BAC823A063EB}" type="presParOf" srcId="{6AD3326F-14EF-4B5E-874C-70D58C0695EB}" destId="{E3025B5A-3FB8-4DC9-BACE-18CE2157E429}" srcOrd="3" destOrd="0" presId="urn:microsoft.com/office/officeart/2005/8/layout/hList3"/>
    <dgm:cxn modelId="{A4BE8D33-26D8-481A-9392-42AF28C173BC}" type="presParOf" srcId="{6AD3326F-14EF-4B5E-874C-70D58C0695EB}" destId="{2D5DCD62-9873-48F0-A20E-52A48D9319AF}" srcOrd="4" destOrd="0" presId="urn:microsoft.com/office/officeart/2005/8/layout/hList3"/>
    <dgm:cxn modelId="{31E62B87-39FE-4513-B0A7-F56E22E432F1}" type="presParOf" srcId="{6AD3326F-14EF-4B5E-874C-70D58C0695EB}" destId="{2C2142C2-4CCD-4592-AD19-194666FD62AD}" srcOrd="5" destOrd="0" presId="urn:microsoft.com/office/officeart/2005/8/layout/hList3"/>
    <dgm:cxn modelId="{80BBECC8-9142-4B37-92F9-D37DFEF5910B}" type="presParOf" srcId="{BB3434B6-5058-4883-9F00-72F907FD3454}" destId="{6BF7BE24-1ACD-4AA9-89C3-38DB300CE2C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F451FC-6646-4286-A840-E035A39BAC6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75D2AAE-F7DB-47BD-ACD7-831D2473208F}">
      <dgm:prSet phldrT="[Текст]"/>
      <dgm:spPr/>
      <dgm:t>
        <a:bodyPr/>
        <a:lstStyle/>
        <a:p>
          <a:r>
            <a:rPr lang="uk-UA" dirty="0" smtClean="0"/>
            <a:t>Вміти</a:t>
          </a:r>
          <a:endParaRPr lang="uk-UA" dirty="0"/>
        </a:p>
      </dgm:t>
    </dgm:pt>
    <dgm:pt modelId="{4845CCDE-AB33-44A1-B0E8-D3967F3BD15B}" type="parTrans" cxnId="{1C9E55E3-1230-4601-9A5E-D09F5AAEAFE7}">
      <dgm:prSet/>
      <dgm:spPr/>
      <dgm:t>
        <a:bodyPr/>
        <a:lstStyle/>
        <a:p>
          <a:endParaRPr lang="uk-UA"/>
        </a:p>
      </dgm:t>
    </dgm:pt>
    <dgm:pt modelId="{601F0548-1949-48D1-A616-7090C15C247D}" type="sibTrans" cxnId="{1C9E55E3-1230-4601-9A5E-D09F5AAEAFE7}">
      <dgm:prSet/>
      <dgm:spPr/>
      <dgm:t>
        <a:bodyPr/>
        <a:lstStyle/>
        <a:p>
          <a:endParaRPr lang="uk-UA"/>
        </a:p>
      </dgm:t>
    </dgm:pt>
    <dgm:pt modelId="{7CFA74AD-C139-405E-84DE-A2AFC96703F6}">
      <dgm:prSet phldrT="[Текст]"/>
      <dgm:spPr/>
      <dgm:t>
        <a:bodyPr/>
        <a:lstStyle/>
        <a:p>
          <a:r>
            <a:rPr lang="uk-UA" dirty="0" smtClean="0"/>
            <a:t>Практично застосувати свої знання про політику та логічно викласти свої міркування</a:t>
          </a:r>
          <a:endParaRPr lang="uk-UA" dirty="0"/>
        </a:p>
      </dgm:t>
    </dgm:pt>
    <dgm:pt modelId="{4FAFEA93-A4C5-4E1A-98FC-7BD82FF10421}" type="parTrans" cxnId="{BD3579A6-1590-444B-BDDF-AD8B11358653}">
      <dgm:prSet/>
      <dgm:spPr/>
      <dgm:t>
        <a:bodyPr/>
        <a:lstStyle/>
        <a:p>
          <a:endParaRPr lang="uk-UA"/>
        </a:p>
      </dgm:t>
    </dgm:pt>
    <dgm:pt modelId="{E58B58F2-01A4-4903-B57F-85B874B4A498}" type="sibTrans" cxnId="{BD3579A6-1590-444B-BDDF-AD8B11358653}">
      <dgm:prSet/>
      <dgm:spPr/>
      <dgm:t>
        <a:bodyPr/>
        <a:lstStyle/>
        <a:p>
          <a:endParaRPr lang="uk-UA"/>
        </a:p>
      </dgm:t>
    </dgm:pt>
    <dgm:pt modelId="{C678BAB1-506C-42BC-B44E-33F9F8E7EFB0}">
      <dgm:prSet phldrT="[Текст]"/>
      <dgm:spPr/>
      <dgm:t>
        <a:bodyPr/>
        <a:lstStyle/>
        <a:p>
          <a:r>
            <a:rPr lang="uk-UA" dirty="0" smtClean="0"/>
            <a:t>Оцінювати та прогнозувати політичні і соціальні події та явища</a:t>
          </a:r>
          <a:endParaRPr lang="uk-UA" dirty="0"/>
        </a:p>
      </dgm:t>
    </dgm:pt>
    <dgm:pt modelId="{4E5AADCB-1563-441E-A43A-0220EF85967E}" type="parTrans" cxnId="{F3293B7A-1FFA-4D72-97FB-ABC05C7BECB0}">
      <dgm:prSet/>
      <dgm:spPr/>
      <dgm:t>
        <a:bodyPr/>
        <a:lstStyle/>
        <a:p>
          <a:endParaRPr lang="uk-UA"/>
        </a:p>
      </dgm:t>
    </dgm:pt>
    <dgm:pt modelId="{6B781B07-A358-4491-A6B9-B1625B806AEC}" type="sibTrans" cxnId="{F3293B7A-1FFA-4D72-97FB-ABC05C7BECB0}">
      <dgm:prSet/>
      <dgm:spPr/>
      <dgm:t>
        <a:bodyPr/>
        <a:lstStyle/>
        <a:p>
          <a:endParaRPr lang="uk-UA"/>
        </a:p>
      </dgm:t>
    </dgm:pt>
    <dgm:pt modelId="{DCF0AF2D-F7FF-43E2-8350-13D34FE29216}">
      <dgm:prSet phldrT="[Текст]"/>
      <dgm:spPr/>
      <dgm:t>
        <a:bodyPr/>
        <a:lstStyle/>
        <a:p>
          <a:r>
            <a:rPr lang="uk-UA" b="0" i="0" noProof="0" dirty="0" smtClean="0"/>
            <a:t>Аналізувати сучасні проблеми політичного життя України та аргументовано відстоювати власну громадянську позицію щодо цих питань</a:t>
          </a:r>
          <a:endParaRPr lang="uk-UA" noProof="0" dirty="0"/>
        </a:p>
      </dgm:t>
    </dgm:pt>
    <dgm:pt modelId="{AC86BF4A-3646-4823-99D4-0A7B076C7DB8}" type="parTrans" cxnId="{79844936-3603-4E67-81F5-0041F87D0B37}">
      <dgm:prSet/>
      <dgm:spPr/>
      <dgm:t>
        <a:bodyPr/>
        <a:lstStyle/>
        <a:p>
          <a:endParaRPr lang="uk-UA"/>
        </a:p>
      </dgm:t>
    </dgm:pt>
    <dgm:pt modelId="{945E11BF-5F6C-49BC-BB74-56DCD6133F56}" type="sibTrans" cxnId="{79844936-3603-4E67-81F5-0041F87D0B37}">
      <dgm:prSet/>
      <dgm:spPr/>
      <dgm:t>
        <a:bodyPr/>
        <a:lstStyle/>
        <a:p>
          <a:endParaRPr lang="uk-UA"/>
        </a:p>
      </dgm:t>
    </dgm:pt>
    <dgm:pt modelId="{6C31645F-696E-4777-9644-2D72CF06FEDF}">
      <dgm:prSet/>
      <dgm:spPr/>
      <dgm:t>
        <a:bodyPr/>
        <a:lstStyle/>
        <a:p>
          <a:r>
            <a:rPr lang="uk-UA" b="0" i="0" noProof="0" dirty="0" smtClean="0"/>
            <a:t>Орієнтуватися у сучасному політичному житті України та інших держав світу</a:t>
          </a:r>
          <a:endParaRPr lang="uk-UA" noProof="0" dirty="0"/>
        </a:p>
      </dgm:t>
    </dgm:pt>
    <dgm:pt modelId="{D3C42E54-8D31-464C-9347-A0C6F4E45379}" type="parTrans" cxnId="{CF6A0713-BCC4-4FE1-80BC-34B8AAA7F2A4}">
      <dgm:prSet/>
      <dgm:spPr/>
    </dgm:pt>
    <dgm:pt modelId="{0E99CD22-3814-4AE2-80FE-64F628EFE3D3}" type="sibTrans" cxnId="{CF6A0713-BCC4-4FE1-80BC-34B8AAA7F2A4}">
      <dgm:prSet/>
      <dgm:spPr/>
    </dgm:pt>
    <dgm:pt modelId="{F13F06F7-D38E-4C7A-8F83-E472FB683470}" type="pres">
      <dgm:prSet presAssocID="{B2F451FC-6646-4286-A840-E035A39BAC6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A49F20-1FBB-4CC4-ADCC-620710952CEB}" type="pres">
      <dgm:prSet presAssocID="{B2F451FC-6646-4286-A840-E035A39BAC63}" presName="matrix" presStyleCnt="0"/>
      <dgm:spPr/>
    </dgm:pt>
    <dgm:pt modelId="{3AA31957-DB6C-4695-AF75-F2F99817FFF4}" type="pres">
      <dgm:prSet presAssocID="{B2F451FC-6646-4286-A840-E035A39BAC63}" presName="tile1" presStyleLbl="node1" presStyleIdx="0" presStyleCnt="4"/>
      <dgm:spPr/>
      <dgm:t>
        <a:bodyPr/>
        <a:lstStyle/>
        <a:p>
          <a:endParaRPr lang="uk-UA"/>
        </a:p>
      </dgm:t>
    </dgm:pt>
    <dgm:pt modelId="{28588B05-1436-4386-8C69-02A822561172}" type="pres">
      <dgm:prSet presAssocID="{B2F451FC-6646-4286-A840-E035A39BAC6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6E2AF7-5E79-44A3-88CE-6F1F391DE154}" type="pres">
      <dgm:prSet presAssocID="{B2F451FC-6646-4286-A840-E035A39BAC63}" presName="tile2" presStyleLbl="node1" presStyleIdx="1" presStyleCnt="4"/>
      <dgm:spPr/>
      <dgm:t>
        <a:bodyPr/>
        <a:lstStyle/>
        <a:p>
          <a:endParaRPr lang="uk-UA"/>
        </a:p>
      </dgm:t>
    </dgm:pt>
    <dgm:pt modelId="{C439E811-C4D0-4DA6-A193-23E0CE4D15C1}" type="pres">
      <dgm:prSet presAssocID="{B2F451FC-6646-4286-A840-E035A39BAC6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74791F-089C-46C1-8873-A4BCDA050C03}" type="pres">
      <dgm:prSet presAssocID="{B2F451FC-6646-4286-A840-E035A39BAC63}" presName="tile3" presStyleLbl="node1" presStyleIdx="2" presStyleCnt="4"/>
      <dgm:spPr/>
      <dgm:t>
        <a:bodyPr/>
        <a:lstStyle/>
        <a:p>
          <a:endParaRPr lang="uk-UA"/>
        </a:p>
      </dgm:t>
    </dgm:pt>
    <dgm:pt modelId="{6F703313-4B19-4E39-809D-B881B1775A8D}" type="pres">
      <dgm:prSet presAssocID="{B2F451FC-6646-4286-A840-E035A39BAC6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9313EC-606D-4C70-985B-C835F5E80061}" type="pres">
      <dgm:prSet presAssocID="{B2F451FC-6646-4286-A840-E035A39BAC63}" presName="tile4" presStyleLbl="node1" presStyleIdx="3" presStyleCnt="4"/>
      <dgm:spPr/>
      <dgm:t>
        <a:bodyPr/>
        <a:lstStyle/>
        <a:p>
          <a:endParaRPr lang="uk-UA"/>
        </a:p>
      </dgm:t>
    </dgm:pt>
    <dgm:pt modelId="{26531A08-2AF1-46F2-ABF9-E80C2DFB3EB9}" type="pres">
      <dgm:prSet presAssocID="{B2F451FC-6646-4286-A840-E035A39BAC6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D0632D-92B5-437C-B41D-8048DBDFD7C0}" type="pres">
      <dgm:prSet presAssocID="{B2F451FC-6646-4286-A840-E035A39BAC6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10BD797F-C08E-4CA9-AABB-EE7BDEE2F0E5}" type="presOf" srcId="{A75D2AAE-F7DB-47BD-ACD7-831D2473208F}" destId="{D7D0632D-92B5-437C-B41D-8048DBDFD7C0}" srcOrd="0" destOrd="0" presId="urn:microsoft.com/office/officeart/2005/8/layout/matrix1"/>
    <dgm:cxn modelId="{83545B23-52ED-420C-BA8D-07AEBC98DECE}" type="presOf" srcId="{C678BAB1-506C-42BC-B44E-33F9F8E7EFB0}" destId="{C439E811-C4D0-4DA6-A193-23E0CE4D15C1}" srcOrd="1" destOrd="0" presId="urn:microsoft.com/office/officeart/2005/8/layout/matrix1"/>
    <dgm:cxn modelId="{0F9CAB78-13B5-406D-B54D-9A58F167BB59}" type="presOf" srcId="{C678BAB1-506C-42BC-B44E-33F9F8E7EFB0}" destId="{7A6E2AF7-5E79-44A3-88CE-6F1F391DE154}" srcOrd="0" destOrd="0" presId="urn:microsoft.com/office/officeart/2005/8/layout/matrix1"/>
    <dgm:cxn modelId="{CF6A0713-BCC4-4FE1-80BC-34B8AAA7F2A4}" srcId="{A75D2AAE-F7DB-47BD-ACD7-831D2473208F}" destId="{6C31645F-696E-4777-9644-2D72CF06FEDF}" srcOrd="3" destOrd="0" parTransId="{D3C42E54-8D31-464C-9347-A0C6F4E45379}" sibTransId="{0E99CD22-3814-4AE2-80FE-64F628EFE3D3}"/>
    <dgm:cxn modelId="{F3293B7A-1FFA-4D72-97FB-ABC05C7BECB0}" srcId="{A75D2AAE-F7DB-47BD-ACD7-831D2473208F}" destId="{C678BAB1-506C-42BC-B44E-33F9F8E7EFB0}" srcOrd="1" destOrd="0" parTransId="{4E5AADCB-1563-441E-A43A-0220EF85967E}" sibTransId="{6B781B07-A358-4491-A6B9-B1625B806AEC}"/>
    <dgm:cxn modelId="{80B85167-CD6E-4377-B90E-B87069A9EAE3}" type="presOf" srcId="{6C31645F-696E-4777-9644-2D72CF06FEDF}" destId="{459313EC-606D-4C70-985B-C835F5E80061}" srcOrd="0" destOrd="0" presId="urn:microsoft.com/office/officeart/2005/8/layout/matrix1"/>
    <dgm:cxn modelId="{48EFF311-5BE0-4C38-A34E-1DBAB1B80431}" type="presOf" srcId="{7CFA74AD-C139-405E-84DE-A2AFC96703F6}" destId="{3AA31957-DB6C-4695-AF75-F2F99817FFF4}" srcOrd="0" destOrd="0" presId="urn:microsoft.com/office/officeart/2005/8/layout/matrix1"/>
    <dgm:cxn modelId="{79844936-3603-4E67-81F5-0041F87D0B37}" srcId="{A75D2AAE-F7DB-47BD-ACD7-831D2473208F}" destId="{DCF0AF2D-F7FF-43E2-8350-13D34FE29216}" srcOrd="2" destOrd="0" parTransId="{AC86BF4A-3646-4823-99D4-0A7B076C7DB8}" sibTransId="{945E11BF-5F6C-49BC-BB74-56DCD6133F56}"/>
    <dgm:cxn modelId="{C89AE56B-A886-4B80-A65F-40CE6F0182BE}" type="presOf" srcId="{7CFA74AD-C139-405E-84DE-A2AFC96703F6}" destId="{28588B05-1436-4386-8C69-02A822561172}" srcOrd="1" destOrd="0" presId="urn:microsoft.com/office/officeart/2005/8/layout/matrix1"/>
    <dgm:cxn modelId="{BD3579A6-1590-444B-BDDF-AD8B11358653}" srcId="{A75D2AAE-F7DB-47BD-ACD7-831D2473208F}" destId="{7CFA74AD-C139-405E-84DE-A2AFC96703F6}" srcOrd="0" destOrd="0" parTransId="{4FAFEA93-A4C5-4E1A-98FC-7BD82FF10421}" sibTransId="{E58B58F2-01A4-4903-B57F-85B874B4A498}"/>
    <dgm:cxn modelId="{1C9E55E3-1230-4601-9A5E-D09F5AAEAFE7}" srcId="{B2F451FC-6646-4286-A840-E035A39BAC63}" destId="{A75D2AAE-F7DB-47BD-ACD7-831D2473208F}" srcOrd="0" destOrd="0" parTransId="{4845CCDE-AB33-44A1-B0E8-D3967F3BD15B}" sibTransId="{601F0548-1949-48D1-A616-7090C15C247D}"/>
    <dgm:cxn modelId="{4C2FAE65-39E3-4213-AEB6-07FD87E18487}" type="presOf" srcId="{DCF0AF2D-F7FF-43E2-8350-13D34FE29216}" destId="{6F703313-4B19-4E39-809D-B881B1775A8D}" srcOrd="1" destOrd="0" presId="urn:microsoft.com/office/officeart/2005/8/layout/matrix1"/>
    <dgm:cxn modelId="{9B17016C-173E-473A-AE9D-826BA0C7D30C}" type="presOf" srcId="{DCF0AF2D-F7FF-43E2-8350-13D34FE29216}" destId="{8B74791F-089C-46C1-8873-A4BCDA050C03}" srcOrd="0" destOrd="0" presId="urn:microsoft.com/office/officeart/2005/8/layout/matrix1"/>
    <dgm:cxn modelId="{DBA58512-610D-4177-A6B2-0CCD4621AF2E}" type="presOf" srcId="{6C31645F-696E-4777-9644-2D72CF06FEDF}" destId="{26531A08-2AF1-46F2-ABF9-E80C2DFB3EB9}" srcOrd="1" destOrd="0" presId="urn:microsoft.com/office/officeart/2005/8/layout/matrix1"/>
    <dgm:cxn modelId="{FD8063CE-23E2-4D0F-A0DA-D4EC921FD1C3}" type="presOf" srcId="{B2F451FC-6646-4286-A840-E035A39BAC63}" destId="{F13F06F7-D38E-4C7A-8F83-E472FB683470}" srcOrd="0" destOrd="0" presId="urn:microsoft.com/office/officeart/2005/8/layout/matrix1"/>
    <dgm:cxn modelId="{121CDDC9-6153-4F14-8C93-32F593EF2757}" type="presParOf" srcId="{F13F06F7-D38E-4C7A-8F83-E472FB683470}" destId="{07A49F20-1FBB-4CC4-ADCC-620710952CEB}" srcOrd="0" destOrd="0" presId="urn:microsoft.com/office/officeart/2005/8/layout/matrix1"/>
    <dgm:cxn modelId="{89414A0B-6234-4B13-A745-71BF42E6B7B2}" type="presParOf" srcId="{07A49F20-1FBB-4CC4-ADCC-620710952CEB}" destId="{3AA31957-DB6C-4695-AF75-F2F99817FFF4}" srcOrd="0" destOrd="0" presId="urn:microsoft.com/office/officeart/2005/8/layout/matrix1"/>
    <dgm:cxn modelId="{49BC5B67-2CBA-4C97-B6F7-5E1BDF53D560}" type="presParOf" srcId="{07A49F20-1FBB-4CC4-ADCC-620710952CEB}" destId="{28588B05-1436-4386-8C69-02A822561172}" srcOrd="1" destOrd="0" presId="urn:microsoft.com/office/officeart/2005/8/layout/matrix1"/>
    <dgm:cxn modelId="{7C74F149-9C50-4CDB-A707-D98DF829B4BE}" type="presParOf" srcId="{07A49F20-1FBB-4CC4-ADCC-620710952CEB}" destId="{7A6E2AF7-5E79-44A3-88CE-6F1F391DE154}" srcOrd="2" destOrd="0" presId="urn:microsoft.com/office/officeart/2005/8/layout/matrix1"/>
    <dgm:cxn modelId="{4DE6D1C2-345E-4199-AA66-5066D5FEB826}" type="presParOf" srcId="{07A49F20-1FBB-4CC4-ADCC-620710952CEB}" destId="{C439E811-C4D0-4DA6-A193-23E0CE4D15C1}" srcOrd="3" destOrd="0" presId="urn:microsoft.com/office/officeart/2005/8/layout/matrix1"/>
    <dgm:cxn modelId="{6A2AD47C-0E6A-4575-89C7-20723E0F57D0}" type="presParOf" srcId="{07A49F20-1FBB-4CC4-ADCC-620710952CEB}" destId="{8B74791F-089C-46C1-8873-A4BCDA050C03}" srcOrd="4" destOrd="0" presId="urn:microsoft.com/office/officeart/2005/8/layout/matrix1"/>
    <dgm:cxn modelId="{77D8BE26-D960-4F64-9B37-C00600FB17D2}" type="presParOf" srcId="{07A49F20-1FBB-4CC4-ADCC-620710952CEB}" destId="{6F703313-4B19-4E39-809D-B881B1775A8D}" srcOrd="5" destOrd="0" presId="urn:microsoft.com/office/officeart/2005/8/layout/matrix1"/>
    <dgm:cxn modelId="{27D0181A-4991-4532-B90B-CF33312E7F82}" type="presParOf" srcId="{07A49F20-1FBB-4CC4-ADCC-620710952CEB}" destId="{459313EC-606D-4C70-985B-C835F5E80061}" srcOrd="6" destOrd="0" presId="urn:microsoft.com/office/officeart/2005/8/layout/matrix1"/>
    <dgm:cxn modelId="{83F7BB06-957A-4B8B-AC96-59E60C5E6166}" type="presParOf" srcId="{07A49F20-1FBB-4CC4-ADCC-620710952CEB}" destId="{26531A08-2AF1-46F2-ABF9-E80C2DFB3EB9}" srcOrd="7" destOrd="0" presId="urn:microsoft.com/office/officeart/2005/8/layout/matrix1"/>
    <dgm:cxn modelId="{D893ACE5-9B1D-46CA-85E1-FE00ED070CDD}" type="presParOf" srcId="{F13F06F7-D38E-4C7A-8F83-E472FB683470}" destId="{D7D0632D-92B5-437C-B41D-8048DBDFD7C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FFBD16-FB27-4C8D-82C2-A3963836ED8C}">
      <dsp:nvSpPr>
        <dsp:cNvPr id="0" name=""/>
        <dsp:cNvSpPr/>
      </dsp:nvSpPr>
      <dsp:spPr>
        <a:xfrm>
          <a:off x="838909" y="1742"/>
          <a:ext cx="2023565" cy="13942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66C9E-10E3-465C-A663-AF13216F27DC}">
      <dsp:nvSpPr>
        <dsp:cNvPr id="0" name=""/>
        <dsp:cNvSpPr/>
      </dsp:nvSpPr>
      <dsp:spPr>
        <a:xfrm>
          <a:off x="838909" y="1395978"/>
          <a:ext cx="2023565" cy="75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Політична влада</a:t>
          </a:r>
          <a:endParaRPr lang="uk-UA" sz="1900" kern="1200" dirty="0"/>
        </a:p>
      </dsp:txBody>
      <dsp:txXfrm>
        <a:off x="838909" y="1395978"/>
        <a:ext cx="2023565" cy="750742"/>
      </dsp:txXfrm>
    </dsp:sp>
    <dsp:sp modelId="{4584CA55-6DF7-4F9D-A3DF-AA6DED67D2D2}">
      <dsp:nvSpPr>
        <dsp:cNvPr id="0" name=""/>
        <dsp:cNvSpPr/>
      </dsp:nvSpPr>
      <dsp:spPr>
        <a:xfrm>
          <a:off x="3064917" y="1742"/>
          <a:ext cx="2023565" cy="13942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ADB26-19BF-43D5-8F84-7D97CBBAD886}">
      <dsp:nvSpPr>
        <dsp:cNvPr id="0" name=""/>
        <dsp:cNvSpPr/>
      </dsp:nvSpPr>
      <dsp:spPr>
        <a:xfrm>
          <a:off x="3064917" y="1395978"/>
          <a:ext cx="2023565" cy="75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Держава</a:t>
          </a:r>
          <a:endParaRPr lang="uk-UA" sz="1900" kern="1200" dirty="0"/>
        </a:p>
      </dsp:txBody>
      <dsp:txXfrm>
        <a:off x="3064917" y="1395978"/>
        <a:ext cx="2023565" cy="750742"/>
      </dsp:txXfrm>
    </dsp:sp>
    <dsp:sp modelId="{911F661C-3D63-43FE-96B9-DBAC3F4C2B2F}">
      <dsp:nvSpPr>
        <dsp:cNvPr id="0" name=""/>
        <dsp:cNvSpPr/>
      </dsp:nvSpPr>
      <dsp:spPr>
        <a:xfrm>
          <a:off x="5290924" y="1742"/>
          <a:ext cx="2023565" cy="139423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0FF45-6671-4C23-A924-30AA57BD7E2D}">
      <dsp:nvSpPr>
        <dsp:cNvPr id="0" name=""/>
        <dsp:cNvSpPr/>
      </dsp:nvSpPr>
      <dsp:spPr>
        <a:xfrm>
          <a:off x="5290924" y="1395978"/>
          <a:ext cx="2023565" cy="75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Політичне лідерство</a:t>
          </a:r>
          <a:endParaRPr lang="uk-UA" sz="1900" kern="1200" dirty="0"/>
        </a:p>
      </dsp:txBody>
      <dsp:txXfrm>
        <a:off x="5290924" y="1395978"/>
        <a:ext cx="2023565" cy="750742"/>
      </dsp:txXfrm>
    </dsp:sp>
    <dsp:sp modelId="{779EC71A-87EC-4634-9151-618907F04A30}">
      <dsp:nvSpPr>
        <dsp:cNvPr id="0" name=""/>
        <dsp:cNvSpPr/>
      </dsp:nvSpPr>
      <dsp:spPr>
        <a:xfrm>
          <a:off x="838909" y="2349078"/>
          <a:ext cx="2023565" cy="139423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B2E1F-A934-44C9-B502-143F6520ED02}">
      <dsp:nvSpPr>
        <dsp:cNvPr id="0" name=""/>
        <dsp:cNvSpPr/>
      </dsp:nvSpPr>
      <dsp:spPr>
        <a:xfrm>
          <a:off x="838909" y="3743315"/>
          <a:ext cx="2023565" cy="75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Політичні партії</a:t>
          </a:r>
          <a:endParaRPr lang="uk-UA" sz="1900" kern="1200" dirty="0"/>
        </a:p>
      </dsp:txBody>
      <dsp:txXfrm>
        <a:off x="838909" y="3743315"/>
        <a:ext cx="2023565" cy="750742"/>
      </dsp:txXfrm>
    </dsp:sp>
    <dsp:sp modelId="{E9C0899E-A4E6-4F75-B7DD-F12CC3C20B9E}">
      <dsp:nvSpPr>
        <dsp:cNvPr id="0" name=""/>
        <dsp:cNvSpPr/>
      </dsp:nvSpPr>
      <dsp:spPr>
        <a:xfrm>
          <a:off x="3064917" y="2349078"/>
          <a:ext cx="2023565" cy="139423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0A8F3-AF84-4284-AD1B-A71B72066716}">
      <dsp:nvSpPr>
        <dsp:cNvPr id="0" name=""/>
        <dsp:cNvSpPr/>
      </dsp:nvSpPr>
      <dsp:spPr>
        <a:xfrm>
          <a:off x="3064917" y="3743315"/>
          <a:ext cx="2023565" cy="75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Вибори і виборчі технології</a:t>
          </a:r>
          <a:endParaRPr lang="uk-UA" sz="1900" kern="1200" dirty="0"/>
        </a:p>
      </dsp:txBody>
      <dsp:txXfrm>
        <a:off x="3064917" y="3743315"/>
        <a:ext cx="2023565" cy="750742"/>
      </dsp:txXfrm>
    </dsp:sp>
    <dsp:sp modelId="{593BF269-F03B-463D-902F-DCB39E66C9EF}">
      <dsp:nvSpPr>
        <dsp:cNvPr id="0" name=""/>
        <dsp:cNvSpPr/>
      </dsp:nvSpPr>
      <dsp:spPr>
        <a:xfrm>
          <a:off x="5290924" y="2349078"/>
          <a:ext cx="2023565" cy="139423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22260-F891-45B8-800C-555D2787FA06}">
      <dsp:nvSpPr>
        <dsp:cNvPr id="0" name=""/>
        <dsp:cNvSpPr/>
      </dsp:nvSpPr>
      <dsp:spPr>
        <a:xfrm>
          <a:off x="5290924" y="3743315"/>
          <a:ext cx="2023565" cy="750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Міжнародна політика</a:t>
          </a:r>
          <a:endParaRPr lang="uk-UA" sz="1900" kern="1200" dirty="0"/>
        </a:p>
      </dsp:txBody>
      <dsp:txXfrm>
        <a:off x="5290924" y="3743315"/>
        <a:ext cx="2023565" cy="7507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09803-2BD7-4086-AF05-0FAF616F7DC6}">
      <dsp:nvSpPr>
        <dsp:cNvPr id="0" name=""/>
        <dsp:cNvSpPr/>
      </dsp:nvSpPr>
      <dsp:spPr>
        <a:xfrm>
          <a:off x="0" y="0"/>
          <a:ext cx="8153400" cy="13487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Знати</a:t>
          </a:r>
          <a:endParaRPr lang="uk-UA" sz="4800" kern="1200" dirty="0"/>
        </a:p>
      </dsp:txBody>
      <dsp:txXfrm>
        <a:off x="0" y="0"/>
        <a:ext cx="8153400" cy="1348740"/>
      </dsp:txXfrm>
    </dsp:sp>
    <dsp:sp modelId="{E8921F77-7C01-48BC-93BF-B22BB3BCE111}">
      <dsp:nvSpPr>
        <dsp:cNvPr id="0" name=""/>
        <dsp:cNvSpPr/>
      </dsp:nvSpPr>
      <dsp:spPr>
        <a:xfrm>
          <a:off x="3981" y="1348740"/>
          <a:ext cx="1357572" cy="283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Особливості політики, її види, рівні, функції, специфіку взаємодії з іншими сферами</a:t>
          </a:r>
          <a:endParaRPr lang="uk-UA" sz="1500" kern="1200" dirty="0"/>
        </a:p>
      </dsp:txBody>
      <dsp:txXfrm>
        <a:off x="3981" y="1348740"/>
        <a:ext cx="1357572" cy="2832354"/>
      </dsp:txXfrm>
    </dsp:sp>
    <dsp:sp modelId="{BB58341C-A529-4F8F-B298-2B35B91CF1AB}">
      <dsp:nvSpPr>
        <dsp:cNvPr id="0" name=""/>
        <dsp:cNvSpPr/>
      </dsp:nvSpPr>
      <dsp:spPr>
        <a:xfrm>
          <a:off x="1361554" y="1348740"/>
          <a:ext cx="1357572" cy="283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Концепції, види, структуру влади. Особливості державної влади, принцип розподілу влади, розмежування легальності і легітимності.</a:t>
          </a:r>
          <a:endParaRPr lang="uk-UA" sz="1500" kern="1200" dirty="0"/>
        </a:p>
      </dsp:txBody>
      <dsp:txXfrm>
        <a:off x="1361554" y="1348740"/>
        <a:ext cx="1357572" cy="2832354"/>
      </dsp:txXfrm>
    </dsp:sp>
    <dsp:sp modelId="{3B37BAED-7EA7-4917-B124-79D2EA28842D}">
      <dsp:nvSpPr>
        <dsp:cNvPr id="0" name=""/>
        <dsp:cNvSpPr/>
      </dsp:nvSpPr>
      <dsp:spPr>
        <a:xfrm>
          <a:off x="2719127" y="1348740"/>
          <a:ext cx="1357572" cy="283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Концепції держави, функції, теорії походження, форми державного правління, державного устрою та типи політичних режимів.</a:t>
          </a:r>
          <a:endParaRPr lang="uk-UA" sz="1500" kern="1200" dirty="0"/>
        </a:p>
      </dsp:txBody>
      <dsp:txXfrm>
        <a:off x="2719127" y="1348740"/>
        <a:ext cx="1357572" cy="2832354"/>
      </dsp:txXfrm>
    </dsp:sp>
    <dsp:sp modelId="{E3025B5A-3FB8-4DC9-BACE-18CE2157E429}">
      <dsp:nvSpPr>
        <dsp:cNvPr id="0" name=""/>
        <dsp:cNvSpPr/>
      </dsp:nvSpPr>
      <dsp:spPr>
        <a:xfrm>
          <a:off x="4076699" y="1348740"/>
          <a:ext cx="1357572" cy="283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Класифікацію, структуру та функції політичних партій. Типи партійних систем. Формування багатопартійності в Україні.</a:t>
          </a:r>
          <a:endParaRPr lang="uk-UA" sz="1500" kern="1200" dirty="0"/>
        </a:p>
      </dsp:txBody>
      <dsp:txXfrm>
        <a:off x="4076699" y="1348740"/>
        <a:ext cx="1357572" cy="2832354"/>
      </dsp:txXfrm>
    </dsp:sp>
    <dsp:sp modelId="{2D5DCD62-9873-48F0-A20E-52A48D9319AF}">
      <dsp:nvSpPr>
        <dsp:cNvPr id="0" name=""/>
        <dsp:cNvSpPr/>
      </dsp:nvSpPr>
      <dsp:spPr>
        <a:xfrm>
          <a:off x="5434272" y="1348740"/>
          <a:ext cx="1357572" cy="283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Сутність виборів, їх типи і характеристики.  Основні типи виборчих систем.  Еволюцію виборчої системи України.</a:t>
          </a:r>
          <a:endParaRPr lang="uk-UA" sz="1500" kern="1200" dirty="0"/>
        </a:p>
      </dsp:txBody>
      <dsp:txXfrm>
        <a:off x="5434272" y="1348740"/>
        <a:ext cx="1357572" cy="2832354"/>
      </dsp:txXfrm>
    </dsp:sp>
    <dsp:sp modelId="{2C2142C2-4CCD-4592-AD19-194666FD62AD}">
      <dsp:nvSpPr>
        <dsp:cNvPr id="0" name=""/>
        <dsp:cNvSpPr/>
      </dsp:nvSpPr>
      <dsp:spPr>
        <a:xfrm>
          <a:off x="6791845" y="1348740"/>
          <a:ext cx="1357572" cy="283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Сучасні проблеми міжнародних відносин. Основні міжнародні організації. Місце України в системі міжнародних відносин.</a:t>
          </a:r>
          <a:endParaRPr lang="uk-UA" sz="1500" kern="1200" dirty="0"/>
        </a:p>
      </dsp:txBody>
      <dsp:txXfrm>
        <a:off x="6791845" y="1348740"/>
        <a:ext cx="1357572" cy="2832354"/>
      </dsp:txXfrm>
    </dsp:sp>
    <dsp:sp modelId="{6BF7BE24-1ACD-4AA9-89C3-38DB300CE2CE}">
      <dsp:nvSpPr>
        <dsp:cNvPr id="0" name=""/>
        <dsp:cNvSpPr/>
      </dsp:nvSpPr>
      <dsp:spPr>
        <a:xfrm>
          <a:off x="0" y="4181094"/>
          <a:ext cx="8153400" cy="3147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A31957-DB6C-4695-AF75-F2F99817FFF4}">
      <dsp:nvSpPr>
        <dsp:cNvPr id="0" name=""/>
        <dsp:cNvSpPr/>
      </dsp:nvSpPr>
      <dsp:spPr>
        <a:xfrm rot="16200000">
          <a:off x="914399" y="-914399"/>
          <a:ext cx="2247900" cy="4076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Практично застосувати свої знання про політику та логічно викласти свої міркування</a:t>
          </a:r>
          <a:endParaRPr lang="uk-UA" sz="2000" kern="1200" dirty="0"/>
        </a:p>
      </dsp:txBody>
      <dsp:txXfrm rot="16200000">
        <a:off x="1195387" y="-1195387"/>
        <a:ext cx="1685925" cy="4076700"/>
      </dsp:txXfrm>
    </dsp:sp>
    <dsp:sp modelId="{7A6E2AF7-5E79-44A3-88CE-6F1F391DE154}">
      <dsp:nvSpPr>
        <dsp:cNvPr id="0" name=""/>
        <dsp:cNvSpPr/>
      </dsp:nvSpPr>
      <dsp:spPr>
        <a:xfrm>
          <a:off x="4076700" y="0"/>
          <a:ext cx="4076700" cy="2247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Оцінювати та прогнозувати політичні і соціальні події та явища</a:t>
          </a:r>
          <a:endParaRPr lang="uk-UA" sz="2000" kern="1200" dirty="0"/>
        </a:p>
      </dsp:txBody>
      <dsp:txXfrm>
        <a:off x="4076700" y="0"/>
        <a:ext cx="4076700" cy="1685925"/>
      </dsp:txXfrm>
    </dsp:sp>
    <dsp:sp modelId="{8B74791F-089C-46C1-8873-A4BCDA050C03}">
      <dsp:nvSpPr>
        <dsp:cNvPr id="0" name=""/>
        <dsp:cNvSpPr/>
      </dsp:nvSpPr>
      <dsp:spPr>
        <a:xfrm rot="10800000">
          <a:off x="0" y="2247900"/>
          <a:ext cx="4076700" cy="2247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noProof="0" dirty="0" smtClean="0"/>
            <a:t>Аналізувати сучасні проблеми політичного життя України та аргументовано відстоювати власну громадянську позицію щодо цих питань</a:t>
          </a:r>
          <a:endParaRPr lang="uk-UA" sz="2000" kern="1200" noProof="0" dirty="0"/>
        </a:p>
      </dsp:txBody>
      <dsp:txXfrm rot="10800000">
        <a:off x="0" y="2809875"/>
        <a:ext cx="4076700" cy="1685925"/>
      </dsp:txXfrm>
    </dsp:sp>
    <dsp:sp modelId="{459313EC-606D-4C70-985B-C835F5E80061}">
      <dsp:nvSpPr>
        <dsp:cNvPr id="0" name=""/>
        <dsp:cNvSpPr/>
      </dsp:nvSpPr>
      <dsp:spPr>
        <a:xfrm rot="5400000">
          <a:off x="4991099" y="1333500"/>
          <a:ext cx="2247900" cy="40767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noProof="0" dirty="0" smtClean="0"/>
            <a:t>Орієнтуватися у сучасному політичному житті України та інших держав світу</a:t>
          </a:r>
          <a:endParaRPr lang="uk-UA" sz="2000" kern="1200" noProof="0" dirty="0"/>
        </a:p>
      </dsp:txBody>
      <dsp:txXfrm rot="5400000">
        <a:off x="5272087" y="1614487"/>
        <a:ext cx="1685925" cy="4076700"/>
      </dsp:txXfrm>
    </dsp:sp>
    <dsp:sp modelId="{D7D0632D-92B5-437C-B41D-8048DBDFD7C0}">
      <dsp:nvSpPr>
        <dsp:cNvPr id="0" name=""/>
        <dsp:cNvSpPr/>
      </dsp:nvSpPr>
      <dsp:spPr>
        <a:xfrm>
          <a:off x="2853689" y="1685925"/>
          <a:ext cx="2446020" cy="11239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Вміти</a:t>
          </a:r>
          <a:endParaRPr lang="uk-UA" sz="2000" kern="1200" dirty="0"/>
        </a:p>
      </dsp:txBody>
      <dsp:txXfrm>
        <a:off x="2853689" y="1685925"/>
        <a:ext cx="2446020" cy="1123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5E5CBB-F6CC-46CE-9004-DB1FDEE71C4D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B478FA-20D6-44C1-AB94-870B54356B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4680520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/>
              <a:t>Львівський державний університет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uk-UA" sz="2000" dirty="0" smtClean="0"/>
              <a:t>імені Івана </a:t>
            </a:r>
            <a:r>
              <a:rPr lang="uk-UA" sz="2000" dirty="0" err="1" smtClean="0"/>
              <a:t>боберського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кафедра гуманітарних дисциплін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6000" b="1" dirty="0" smtClean="0"/>
              <a:t>Політологія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3861047"/>
            <a:ext cx="6705600" cy="2016225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Керівник курсу: </a:t>
            </a:r>
            <a:endParaRPr lang="uk-UA" sz="1800" dirty="0" smtClean="0"/>
          </a:p>
          <a:p>
            <a:r>
              <a:rPr lang="uk-UA" sz="1800" b="1" dirty="0" err="1" smtClean="0"/>
              <a:t>Шиманова-Стефанишин</a:t>
            </a:r>
            <a:r>
              <a:rPr lang="uk-UA" sz="1800" b="1" dirty="0" smtClean="0"/>
              <a:t> Ольга Володимирівна</a:t>
            </a:r>
            <a:r>
              <a:rPr lang="uk-UA" sz="1800" dirty="0" smtClean="0"/>
              <a:t> – кандидат політичних наук, доцент кафедри гуманітарних дисциплін</a:t>
            </a:r>
            <a:endParaRPr lang="uk-UA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4187"/>
            <a:ext cx="1512168" cy="170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268761"/>
            <a:ext cx="59377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olitical-Science-Care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2953" y="1268760"/>
            <a:ext cx="4111047" cy="25688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Предмет дисципліни</a:t>
            </a:r>
            <a:endParaRPr lang="uk-UA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результаті навчання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результаті навчання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Рекомендована література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5600" dirty="0" smtClean="0"/>
              <a:t>1. </a:t>
            </a:r>
            <a:r>
              <a:rPr lang="uk-UA" sz="5600" dirty="0" err="1" smtClean="0"/>
              <a:t>Бебик</a:t>
            </a:r>
            <a:r>
              <a:rPr lang="uk-UA" sz="5600" dirty="0" smtClean="0"/>
              <a:t> В. М. Політологія: наука і навчальна дисципліна: </a:t>
            </a:r>
            <a:r>
              <a:rPr lang="uk-UA" sz="5600" dirty="0" err="1" smtClean="0"/>
              <a:t>Підручн</a:t>
            </a:r>
            <a:r>
              <a:rPr lang="uk-UA" sz="5600" dirty="0" smtClean="0"/>
              <a:t>. / В. М. </a:t>
            </a:r>
            <a:r>
              <a:rPr lang="uk-UA" sz="5600" dirty="0" err="1" smtClean="0"/>
              <a:t>Бебик</a:t>
            </a:r>
            <a:r>
              <a:rPr lang="uk-UA" sz="5600" dirty="0" smtClean="0"/>
              <a:t>. – К.: Каравела, 2009. – 496 с.</a:t>
            </a:r>
          </a:p>
          <a:p>
            <a:pPr>
              <a:buNone/>
            </a:pPr>
            <a:r>
              <a:rPr lang="uk-UA" sz="5600" dirty="0" smtClean="0"/>
              <a:t>2. Новітня політична лексика (неологізми, оказіоналізми та інші новотвори) / [І. Я. </a:t>
            </a:r>
            <a:r>
              <a:rPr lang="uk-UA" sz="5600" dirty="0" err="1" smtClean="0"/>
              <a:t>Вдовичин</a:t>
            </a:r>
            <a:r>
              <a:rPr lang="uk-UA" sz="5600" dirty="0" smtClean="0"/>
              <a:t>, Л. Я. </a:t>
            </a:r>
            <a:r>
              <a:rPr lang="uk-UA" sz="5600" dirty="0" err="1" smtClean="0"/>
              <a:t>Угрин</a:t>
            </a:r>
            <a:r>
              <a:rPr lang="uk-UA" sz="5600" dirty="0" smtClean="0"/>
              <a:t>, Г. В. </a:t>
            </a:r>
            <a:r>
              <a:rPr lang="uk-UA" sz="5600" dirty="0" err="1" smtClean="0"/>
              <a:t>Шипунов</a:t>
            </a:r>
            <a:r>
              <a:rPr lang="uk-UA" sz="5600" dirty="0" smtClean="0"/>
              <a:t> та ін.]; за </a:t>
            </a:r>
            <a:r>
              <a:rPr lang="uk-UA" sz="5600" dirty="0" err="1" smtClean="0"/>
              <a:t>заг</a:t>
            </a:r>
            <a:r>
              <a:rPr lang="uk-UA" sz="5600" dirty="0" smtClean="0"/>
              <a:t>. ред. Н. М. Хоми. – Львів : «Новий Світ – 2000», 2015. – 492 с.</a:t>
            </a:r>
          </a:p>
          <a:p>
            <a:pPr>
              <a:buNone/>
            </a:pPr>
            <a:r>
              <a:rPr lang="uk-UA" sz="5600" dirty="0" smtClean="0"/>
              <a:t>3. Політологія: навчальний енциклопедичний словник довідник для студентів ВНЗ I-IV рівнів акредитації / За наук. ред. д-ра політ. н. Хоми Н. М. [В. М. Денисенко, О. М. </a:t>
            </a:r>
            <a:r>
              <a:rPr lang="uk-UA" sz="5600" dirty="0" err="1" smtClean="0"/>
              <a:t>Сорба</a:t>
            </a:r>
            <a:r>
              <a:rPr lang="uk-UA" sz="5600" dirty="0" smtClean="0"/>
              <a:t>, Л. Я. </a:t>
            </a:r>
            <a:r>
              <a:rPr lang="uk-UA" sz="5600" dirty="0" err="1" smtClean="0"/>
              <a:t>Угрин</a:t>
            </a:r>
            <a:r>
              <a:rPr lang="uk-UA" sz="5600" dirty="0" smtClean="0"/>
              <a:t> та ін.]. – Львів : «Новий Світ – 2000», 2014. – 779 с.</a:t>
            </a:r>
          </a:p>
          <a:p>
            <a:pPr>
              <a:buNone/>
            </a:pPr>
            <a:r>
              <a:rPr lang="uk-UA" sz="5600" dirty="0" smtClean="0"/>
              <a:t>4. </a:t>
            </a:r>
            <a:r>
              <a:rPr lang="uk-UA" sz="5600" dirty="0" err="1" smtClean="0"/>
              <a:t>Піча</a:t>
            </a:r>
            <a:r>
              <a:rPr lang="uk-UA" sz="5600" dirty="0" smtClean="0"/>
              <a:t> В. М. Політологія : </a:t>
            </a:r>
            <a:r>
              <a:rPr lang="uk-UA" sz="5600" dirty="0" err="1" smtClean="0"/>
              <a:t>навч</a:t>
            </a:r>
            <a:r>
              <a:rPr lang="uk-UA" sz="5600" dirty="0" smtClean="0"/>
              <a:t>. </a:t>
            </a:r>
            <a:r>
              <a:rPr lang="uk-UA" sz="5600" dirty="0" err="1" smtClean="0"/>
              <a:t>посіб</a:t>
            </a:r>
            <a:r>
              <a:rPr lang="uk-UA" sz="5600" dirty="0" smtClean="0"/>
              <a:t>. / В. М. </a:t>
            </a:r>
            <a:r>
              <a:rPr lang="uk-UA" sz="5600" dirty="0" err="1" smtClean="0"/>
              <a:t>Піча</a:t>
            </a:r>
            <a:r>
              <a:rPr lang="uk-UA" sz="5600" dirty="0" smtClean="0"/>
              <a:t>, Н. М. Хома. – 4-те вид., стереотип. – Львів : Новий Світ-2000,2012. – 172 с.</a:t>
            </a:r>
          </a:p>
          <a:p>
            <a:pPr>
              <a:buNone/>
            </a:pPr>
            <a:r>
              <a:rPr lang="uk-UA" sz="5600" dirty="0" smtClean="0"/>
              <a:t>5. Політологія : підручник / за ред. О. В. Бабкіної, В. П. </a:t>
            </a:r>
            <a:r>
              <a:rPr lang="uk-UA" sz="5600" dirty="0" err="1" smtClean="0"/>
              <a:t>Горбатенка</a:t>
            </a:r>
            <a:r>
              <a:rPr lang="uk-UA" sz="5600" dirty="0" smtClean="0"/>
              <a:t>. – 3-тє вид., перероб. і </a:t>
            </a:r>
            <a:r>
              <a:rPr lang="uk-UA" sz="5600" dirty="0" err="1" smtClean="0"/>
              <a:t>доп</a:t>
            </a:r>
            <a:r>
              <a:rPr lang="uk-UA" sz="5600" dirty="0" smtClean="0"/>
              <a:t>. – Київ : Академія, 2010. – 568 с.</a:t>
            </a:r>
          </a:p>
          <a:p>
            <a:pPr>
              <a:buNone/>
            </a:pPr>
            <a:r>
              <a:rPr lang="uk-UA" sz="5600" dirty="0" smtClean="0"/>
              <a:t>6. Політологія : [</a:t>
            </a:r>
            <a:r>
              <a:rPr lang="uk-UA" sz="5600" dirty="0" err="1" smtClean="0"/>
              <a:t>навч</a:t>
            </a:r>
            <a:r>
              <a:rPr lang="uk-UA" sz="5600" dirty="0" smtClean="0"/>
              <a:t>. </a:t>
            </a:r>
            <a:r>
              <a:rPr lang="uk-UA" sz="5600" dirty="0" err="1" smtClean="0"/>
              <a:t>посіб</a:t>
            </a:r>
            <a:r>
              <a:rPr lang="uk-UA" sz="5600" dirty="0" smtClean="0"/>
              <a:t>.] / [авт. </a:t>
            </a:r>
            <a:r>
              <a:rPr lang="uk-UA" sz="5600" dirty="0" err="1" smtClean="0"/>
              <a:t>кол</a:t>
            </a:r>
            <a:r>
              <a:rPr lang="uk-UA" sz="5600" dirty="0" smtClean="0"/>
              <a:t>.: Бучин М. А., Волинець О.О., </a:t>
            </a:r>
            <a:r>
              <a:rPr lang="uk-UA" sz="5600" dirty="0" err="1" smtClean="0"/>
              <a:t>Гетьманчук</a:t>
            </a:r>
            <a:r>
              <a:rPr lang="uk-UA" sz="5600" dirty="0" smtClean="0"/>
              <a:t> М. П. та ін. ; за ред. М. П. </a:t>
            </a:r>
            <a:r>
              <a:rPr lang="uk-UA" sz="5600" dirty="0" err="1" smtClean="0"/>
              <a:t>Гетьманчука</a:t>
            </a:r>
            <a:r>
              <a:rPr lang="uk-UA" sz="5600" dirty="0" smtClean="0"/>
              <a:t>]. – Львів : Львівська політехніка, 2010. – 231 с.</a:t>
            </a:r>
          </a:p>
          <a:p>
            <a:pPr>
              <a:buNone/>
            </a:pPr>
            <a:r>
              <a:rPr lang="uk-UA" sz="5600" dirty="0" smtClean="0"/>
              <a:t>7. Політологія: навчально-методичний посібник (у схемах і таблицях) / за наук. ред. проф. В. С. </a:t>
            </a:r>
            <a:r>
              <a:rPr lang="uk-UA" sz="5600" dirty="0" err="1" smtClean="0"/>
              <a:t>Бліхара</a:t>
            </a:r>
            <a:r>
              <a:rPr lang="uk-UA" sz="5600" dirty="0" smtClean="0"/>
              <a:t>. Львів: ПП «Арал», 2018. – 540 с. </a:t>
            </a:r>
          </a:p>
          <a:p>
            <a:pPr>
              <a:buNone/>
            </a:pPr>
            <a:r>
              <a:rPr lang="uk-UA" sz="5600" dirty="0" smtClean="0"/>
              <a:t>8.  Політологічний енциклопедичний словник: </a:t>
            </a:r>
            <a:r>
              <a:rPr lang="uk-UA" sz="5600" dirty="0" err="1" smtClean="0"/>
              <a:t>Навч</a:t>
            </a:r>
            <a:r>
              <a:rPr lang="uk-UA" sz="5600" dirty="0" smtClean="0"/>
              <a:t>. </a:t>
            </a:r>
            <a:r>
              <a:rPr lang="uk-UA" sz="5600" dirty="0" err="1" smtClean="0"/>
              <a:t>посіб</a:t>
            </a:r>
            <a:r>
              <a:rPr lang="uk-UA" sz="5600" dirty="0" smtClean="0"/>
              <a:t>. [для </a:t>
            </a:r>
            <a:r>
              <a:rPr lang="uk-UA" sz="5600" dirty="0" err="1" smtClean="0"/>
              <a:t>студ</a:t>
            </a:r>
            <a:r>
              <a:rPr lang="uk-UA" sz="5600" dirty="0" smtClean="0"/>
              <a:t>. ВНЗ]. – К.: Ґенеза. – 1997. – 395 с.</a:t>
            </a:r>
          </a:p>
          <a:p>
            <a:pPr>
              <a:buNone/>
            </a:pPr>
            <a:r>
              <a:rPr lang="ru-RU" sz="5600" dirty="0" smtClean="0"/>
              <a:t>9. </a:t>
            </a:r>
            <a:r>
              <a:rPr lang="uk-UA" sz="5600" dirty="0" err="1" smtClean="0"/>
              <a:t>Скочиляс</a:t>
            </a:r>
            <a:r>
              <a:rPr lang="uk-UA" sz="5600" dirty="0" smtClean="0"/>
              <a:t> Л. Політологія : </a:t>
            </a:r>
            <a:r>
              <a:rPr lang="uk-UA" sz="5600" dirty="0" err="1" smtClean="0"/>
              <a:t>навч-метод</a:t>
            </a:r>
            <a:r>
              <a:rPr lang="uk-UA" sz="5600" dirty="0" smtClean="0"/>
              <a:t>. посібник / Любомир </a:t>
            </a:r>
            <a:r>
              <a:rPr lang="uk-UA" sz="5600" dirty="0" err="1" smtClean="0"/>
              <a:t>Скочиляс</a:t>
            </a:r>
            <a:r>
              <a:rPr lang="uk-UA" sz="5600" dirty="0" smtClean="0"/>
              <a:t>, Ольга </a:t>
            </a:r>
            <a:r>
              <a:rPr lang="uk-UA" sz="5600" dirty="0" err="1" smtClean="0"/>
              <a:t>Шиманова</a:t>
            </a:r>
            <a:r>
              <a:rPr lang="uk-UA" sz="5600" dirty="0" smtClean="0"/>
              <a:t>, Роксолана </a:t>
            </a:r>
            <a:r>
              <a:rPr lang="uk-UA" sz="5600" dirty="0" err="1" smtClean="0"/>
              <a:t>Парійчук-Брухаль</a:t>
            </a:r>
            <a:r>
              <a:rPr lang="uk-UA" sz="5600" dirty="0" smtClean="0"/>
              <a:t>. – Л. : ПП Сорока Т. Б., 2014. – 192 с. – Режим доступу: http://repository.ldufk.edu.ua/handle/34606048/3442</a:t>
            </a:r>
          </a:p>
          <a:p>
            <a:pPr>
              <a:buNone/>
            </a:pPr>
            <a:r>
              <a:rPr lang="uk-UA" sz="5600" dirty="0" smtClean="0"/>
              <a:t>10. Теорія політики: підручник / Денисенко В. М., </a:t>
            </a:r>
            <a:r>
              <a:rPr lang="uk-UA" sz="5600" dirty="0" err="1" smtClean="0"/>
              <a:t>Бліхар</a:t>
            </a:r>
            <a:r>
              <a:rPr lang="uk-UA" sz="5600" dirty="0" smtClean="0"/>
              <a:t> В. С., </a:t>
            </a:r>
            <a:r>
              <a:rPr lang="uk-UA" sz="5600" dirty="0" err="1" smtClean="0"/>
              <a:t>Требін</a:t>
            </a:r>
            <a:r>
              <a:rPr lang="uk-UA" sz="5600" dirty="0" smtClean="0"/>
              <a:t> М. П. та ін. – Львів.: Ліга-прес, 2015. – 668 с. </a:t>
            </a:r>
          </a:p>
          <a:p>
            <a:pPr>
              <a:buNone/>
            </a:pPr>
            <a:r>
              <a:rPr lang="uk-UA" sz="5600" dirty="0" smtClean="0"/>
              <a:t>11. </a:t>
            </a:r>
            <a:r>
              <a:rPr lang="uk-UA" sz="5600" dirty="0" err="1" smtClean="0"/>
              <a:t>Шляхтун</a:t>
            </a:r>
            <a:r>
              <a:rPr lang="uk-UA" sz="5600" dirty="0" smtClean="0"/>
              <a:t> П. П. Політологія (теорія та історія політики) : підручник / П. П. </a:t>
            </a:r>
            <a:r>
              <a:rPr lang="uk-UA" sz="5600" dirty="0" err="1" smtClean="0"/>
              <a:t>Шляхтун</a:t>
            </a:r>
            <a:r>
              <a:rPr lang="uk-UA" sz="5600" dirty="0" smtClean="0"/>
              <a:t>. – Вид. 3-тє, стер. – Київ : Либідь, 2005. – 573 с.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123</TotalTime>
  <Words>196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Обычная</vt:lpstr>
      <vt:lpstr>Львівський державний університет  імені Івана боберського кафедра гуманітарних дисциплін     Політологія  </vt:lpstr>
      <vt:lpstr>Предмет дисципліни</vt:lpstr>
      <vt:lpstr>У результаті навчання</vt:lpstr>
      <vt:lpstr>У результаті навчання</vt:lpstr>
      <vt:lpstr>Рекомендована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marki</dc:creator>
  <cp:lastModifiedBy>marki</cp:lastModifiedBy>
  <cp:revision>16</cp:revision>
  <dcterms:created xsi:type="dcterms:W3CDTF">2022-10-27T11:47:43Z</dcterms:created>
  <dcterms:modified xsi:type="dcterms:W3CDTF">2022-10-27T19:56:50Z</dcterms:modified>
</cp:coreProperties>
</file>