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15348-2E46-418E-8E92-5288ED77A5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0EA56E6-B9BF-4A5E-B918-995FC6CBDB98}">
      <dgm:prSet phldrT="[Текст]"/>
      <dgm:spPr/>
      <dgm:t>
        <a:bodyPr/>
        <a:lstStyle/>
        <a:p>
          <a:r>
            <a:rPr lang="uk-UA" dirty="0" smtClean="0"/>
            <a:t/>
          </a:r>
          <a:br>
            <a:rPr lang="uk-UA" dirty="0" smtClean="0"/>
          </a:br>
          <a:r>
            <a:rPr lang="uk-UA" dirty="0" smtClean="0"/>
            <a:t>Спеціалізовані відчуття в </a:t>
          </a:r>
          <a:r>
            <a:rPr lang="uk-UA" dirty="0" err="1" smtClean="0"/>
            <a:t>куміте</a:t>
          </a:r>
          <a:endParaRPr lang="uk-UA" dirty="0"/>
        </a:p>
      </dgm:t>
    </dgm:pt>
    <dgm:pt modelId="{0922896A-68B1-4E02-B44D-6E2922401864}" type="parTrans" cxnId="{1069C4B3-8D53-445B-BB7C-3C0E5914BF3F}">
      <dgm:prSet/>
      <dgm:spPr/>
      <dgm:t>
        <a:bodyPr/>
        <a:lstStyle/>
        <a:p>
          <a:endParaRPr lang="uk-UA"/>
        </a:p>
      </dgm:t>
    </dgm:pt>
    <dgm:pt modelId="{8DDF1EEE-7216-4087-ADBD-E408A42F92D1}" type="sibTrans" cxnId="{1069C4B3-8D53-445B-BB7C-3C0E5914BF3F}">
      <dgm:prSet/>
      <dgm:spPr/>
      <dgm:t>
        <a:bodyPr/>
        <a:lstStyle/>
        <a:p>
          <a:endParaRPr lang="uk-UA"/>
        </a:p>
      </dgm:t>
    </dgm:pt>
    <dgm:pt modelId="{95C566B9-2BC9-458F-831F-84140A098799}">
      <dgm:prSet phldrT="[Текст]"/>
      <dgm:spPr/>
      <dgm:t>
        <a:bodyPr/>
        <a:lstStyle/>
        <a:p>
          <a:pPr algn="ctr"/>
          <a:r>
            <a:rPr lang="uk-UA" dirty="0" err="1" smtClean="0"/>
            <a:t>Психомоторика</a:t>
          </a:r>
          <a:r>
            <a:rPr lang="uk-UA" dirty="0" smtClean="0"/>
            <a:t>:</a:t>
          </a:r>
        </a:p>
        <a:p>
          <a:pPr algn="l"/>
          <a:r>
            <a:rPr lang="uk-UA" dirty="0" smtClean="0"/>
            <a:t>- проста реакція</a:t>
          </a:r>
        </a:p>
        <a:p>
          <a:pPr algn="l"/>
          <a:r>
            <a:rPr lang="uk-UA" dirty="0" smtClean="0"/>
            <a:t>- складна реакція</a:t>
          </a:r>
        </a:p>
        <a:p>
          <a:pPr algn="l"/>
          <a:r>
            <a:rPr lang="uk-UA" dirty="0" smtClean="0"/>
            <a:t>- реакція вибору </a:t>
          </a:r>
        </a:p>
        <a:p>
          <a:pPr algn="l"/>
          <a:r>
            <a:rPr lang="uk-UA" dirty="0" smtClean="0"/>
            <a:t>- антиципація</a:t>
          </a:r>
          <a:endParaRPr lang="uk-UA" dirty="0"/>
        </a:p>
      </dgm:t>
    </dgm:pt>
    <dgm:pt modelId="{BECE63C2-118B-47CC-85ED-E6F5C4BA31B7}" type="parTrans" cxnId="{24097B2F-D890-4DE8-9F0C-D2CD5FA11DC2}">
      <dgm:prSet/>
      <dgm:spPr/>
      <dgm:t>
        <a:bodyPr/>
        <a:lstStyle/>
        <a:p>
          <a:endParaRPr lang="uk-UA"/>
        </a:p>
      </dgm:t>
    </dgm:pt>
    <dgm:pt modelId="{C6B7FB1A-DBC2-4FA9-89A9-8BE33B62D5C6}" type="sibTrans" cxnId="{24097B2F-D890-4DE8-9F0C-D2CD5FA11DC2}">
      <dgm:prSet/>
      <dgm:spPr/>
      <dgm:t>
        <a:bodyPr/>
        <a:lstStyle/>
        <a:p>
          <a:endParaRPr lang="uk-UA"/>
        </a:p>
      </dgm:t>
    </dgm:pt>
    <dgm:pt modelId="{20B70883-6E67-4F8A-8CA0-ECA31F5BE424}">
      <dgm:prSet phldrT="[Текст]"/>
      <dgm:spPr/>
      <dgm:t>
        <a:bodyPr/>
        <a:lstStyle/>
        <a:p>
          <a:pPr algn="ctr"/>
          <a:r>
            <a:rPr lang="uk-UA" dirty="0" err="1" smtClean="0"/>
            <a:t>Сенсомоторика</a:t>
          </a:r>
          <a:r>
            <a:rPr lang="uk-UA" dirty="0" smtClean="0"/>
            <a:t>:</a:t>
          </a:r>
        </a:p>
        <a:p>
          <a:pPr algn="l"/>
          <a:r>
            <a:rPr lang="uk-UA" dirty="0" smtClean="0"/>
            <a:t>- відчуття часу</a:t>
          </a:r>
        </a:p>
        <a:p>
          <a:pPr algn="l"/>
          <a:r>
            <a:rPr lang="uk-UA" dirty="0" smtClean="0"/>
            <a:t>- відчуття удару</a:t>
          </a:r>
        </a:p>
        <a:p>
          <a:pPr algn="l"/>
          <a:r>
            <a:rPr lang="uk-UA" dirty="0" smtClean="0"/>
            <a:t>- відчуття татамі</a:t>
          </a:r>
        </a:p>
        <a:p>
          <a:pPr algn="l"/>
          <a:r>
            <a:rPr lang="uk-UA" dirty="0" smtClean="0"/>
            <a:t>- відчуття дистанції</a:t>
          </a:r>
        </a:p>
        <a:p>
          <a:pPr algn="l"/>
          <a:r>
            <a:rPr lang="uk-UA" dirty="0" smtClean="0"/>
            <a:t>- відчуття моменту</a:t>
          </a:r>
          <a:endParaRPr lang="uk-UA" dirty="0"/>
        </a:p>
      </dgm:t>
    </dgm:pt>
    <dgm:pt modelId="{E400A048-B394-4E25-9516-2197C55C3962}" type="parTrans" cxnId="{DD13D11A-D075-4A66-B95F-82A4C9657FEE}">
      <dgm:prSet/>
      <dgm:spPr/>
      <dgm:t>
        <a:bodyPr/>
        <a:lstStyle/>
        <a:p>
          <a:endParaRPr lang="uk-UA"/>
        </a:p>
      </dgm:t>
    </dgm:pt>
    <dgm:pt modelId="{1A1AB540-C042-4011-B04A-2BF1193FA06A}" type="sibTrans" cxnId="{DD13D11A-D075-4A66-B95F-82A4C9657FEE}">
      <dgm:prSet/>
      <dgm:spPr/>
      <dgm:t>
        <a:bodyPr/>
        <a:lstStyle/>
        <a:p>
          <a:endParaRPr lang="uk-UA"/>
        </a:p>
      </dgm:t>
    </dgm:pt>
    <dgm:pt modelId="{3F8CF1D2-9D34-4070-930E-D355F7BF7BA9}" type="pres">
      <dgm:prSet presAssocID="{F8215348-2E46-418E-8E92-5288ED77A5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22C821C-C270-4240-9D7E-4C4FB01492D6}" type="pres">
      <dgm:prSet presAssocID="{B0EA56E6-B9BF-4A5E-B918-995FC6CBDB98}" presName="hierRoot1" presStyleCnt="0">
        <dgm:presLayoutVars>
          <dgm:hierBranch val="init"/>
        </dgm:presLayoutVars>
      </dgm:prSet>
      <dgm:spPr/>
    </dgm:pt>
    <dgm:pt modelId="{00594EC5-BB27-420B-B9E2-469006F8052B}" type="pres">
      <dgm:prSet presAssocID="{B0EA56E6-B9BF-4A5E-B918-995FC6CBDB98}" presName="rootComposite1" presStyleCnt="0"/>
      <dgm:spPr/>
    </dgm:pt>
    <dgm:pt modelId="{9A36D154-41B0-4FB2-9549-403E1B5006B7}" type="pres">
      <dgm:prSet presAssocID="{B0EA56E6-B9BF-4A5E-B918-995FC6CBDB98}" presName="rootText1" presStyleLbl="node0" presStyleIdx="0" presStyleCnt="1" custScaleY="593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13690E2-5B7E-41F2-B5F7-DCC213902573}" type="pres">
      <dgm:prSet presAssocID="{B0EA56E6-B9BF-4A5E-B918-995FC6CBDB9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D1375DA-2E9D-4BB1-9922-F74819F9B2A9}" type="pres">
      <dgm:prSet presAssocID="{B0EA56E6-B9BF-4A5E-B918-995FC6CBDB98}" presName="hierChild2" presStyleCnt="0"/>
      <dgm:spPr/>
    </dgm:pt>
    <dgm:pt modelId="{C451F272-AA79-4B98-8029-741DEB658244}" type="pres">
      <dgm:prSet presAssocID="{BECE63C2-118B-47CC-85ED-E6F5C4BA31B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C731584-FDD5-4047-8D8F-052520D062B4}" type="pres">
      <dgm:prSet presAssocID="{95C566B9-2BC9-458F-831F-84140A098799}" presName="hierRoot2" presStyleCnt="0">
        <dgm:presLayoutVars>
          <dgm:hierBranch val="init"/>
        </dgm:presLayoutVars>
      </dgm:prSet>
      <dgm:spPr/>
    </dgm:pt>
    <dgm:pt modelId="{D6F4702E-5822-4CEF-8A2C-43D4DE4ADF60}" type="pres">
      <dgm:prSet presAssocID="{95C566B9-2BC9-458F-831F-84140A098799}" presName="rootComposite" presStyleCnt="0"/>
      <dgm:spPr/>
    </dgm:pt>
    <dgm:pt modelId="{A79B9EF6-B081-4569-872E-713597CADFB7}" type="pres">
      <dgm:prSet presAssocID="{95C566B9-2BC9-458F-831F-84140A098799}" presName="rootText" presStyleLbl="node2" presStyleIdx="0" presStyleCnt="2" custScaleY="14447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2B6D73E-B29B-4C6A-A253-CA7C97D8B9B7}" type="pres">
      <dgm:prSet presAssocID="{95C566B9-2BC9-458F-831F-84140A098799}" presName="rootConnector" presStyleLbl="node2" presStyleIdx="0" presStyleCnt="2"/>
      <dgm:spPr/>
      <dgm:t>
        <a:bodyPr/>
        <a:lstStyle/>
        <a:p>
          <a:endParaRPr lang="ru-RU"/>
        </a:p>
      </dgm:t>
    </dgm:pt>
    <dgm:pt modelId="{3A4EA356-7136-4499-A1F0-7C5A0C3DBEF7}" type="pres">
      <dgm:prSet presAssocID="{95C566B9-2BC9-458F-831F-84140A098799}" presName="hierChild4" presStyleCnt="0"/>
      <dgm:spPr/>
    </dgm:pt>
    <dgm:pt modelId="{EFE04D7D-99E4-4658-BC96-716D51D7E630}" type="pres">
      <dgm:prSet presAssocID="{95C566B9-2BC9-458F-831F-84140A098799}" presName="hierChild5" presStyleCnt="0"/>
      <dgm:spPr/>
    </dgm:pt>
    <dgm:pt modelId="{DA0885A9-6A58-4576-AAFD-A8695D2AAA15}" type="pres">
      <dgm:prSet presAssocID="{E400A048-B394-4E25-9516-2197C55C396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9A4F165-1578-4B2B-8104-ADB97F9ED4C2}" type="pres">
      <dgm:prSet presAssocID="{20B70883-6E67-4F8A-8CA0-ECA31F5BE424}" presName="hierRoot2" presStyleCnt="0">
        <dgm:presLayoutVars>
          <dgm:hierBranch val="init"/>
        </dgm:presLayoutVars>
      </dgm:prSet>
      <dgm:spPr/>
    </dgm:pt>
    <dgm:pt modelId="{FA68BEC6-9FF9-4982-B9AC-5D2F679A51FA}" type="pres">
      <dgm:prSet presAssocID="{20B70883-6E67-4F8A-8CA0-ECA31F5BE424}" presName="rootComposite" presStyleCnt="0"/>
      <dgm:spPr/>
    </dgm:pt>
    <dgm:pt modelId="{EB531F39-9ADD-4993-BAA9-6FE684C81389}" type="pres">
      <dgm:prSet presAssocID="{20B70883-6E67-4F8A-8CA0-ECA31F5BE424}" presName="rootText" presStyleLbl="node2" presStyleIdx="1" presStyleCnt="2" custScaleY="14115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F816B41-35E1-4B50-8CBB-9AD551FA85C8}" type="pres">
      <dgm:prSet presAssocID="{20B70883-6E67-4F8A-8CA0-ECA31F5BE424}" presName="rootConnector" presStyleLbl="node2" presStyleIdx="1" presStyleCnt="2"/>
      <dgm:spPr/>
      <dgm:t>
        <a:bodyPr/>
        <a:lstStyle/>
        <a:p>
          <a:endParaRPr lang="ru-RU"/>
        </a:p>
      </dgm:t>
    </dgm:pt>
    <dgm:pt modelId="{6729D26A-95A1-4836-BED1-42699790A064}" type="pres">
      <dgm:prSet presAssocID="{20B70883-6E67-4F8A-8CA0-ECA31F5BE424}" presName="hierChild4" presStyleCnt="0"/>
      <dgm:spPr/>
    </dgm:pt>
    <dgm:pt modelId="{B3F7F78C-784A-4351-BC68-1AA90EEA4137}" type="pres">
      <dgm:prSet presAssocID="{20B70883-6E67-4F8A-8CA0-ECA31F5BE424}" presName="hierChild5" presStyleCnt="0"/>
      <dgm:spPr/>
    </dgm:pt>
    <dgm:pt modelId="{164C27B1-FC5A-4305-8ABF-464A9900FCBE}" type="pres">
      <dgm:prSet presAssocID="{B0EA56E6-B9BF-4A5E-B918-995FC6CBDB98}" presName="hierChild3" presStyleCnt="0"/>
      <dgm:spPr/>
    </dgm:pt>
  </dgm:ptLst>
  <dgm:cxnLst>
    <dgm:cxn modelId="{DB0E3C3F-E4B1-475B-BF44-95F9DE366732}" type="presOf" srcId="{BECE63C2-118B-47CC-85ED-E6F5C4BA31B7}" destId="{C451F272-AA79-4B98-8029-741DEB658244}" srcOrd="0" destOrd="0" presId="urn:microsoft.com/office/officeart/2005/8/layout/orgChart1"/>
    <dgm:cxn modelId="{A52C0618-416A-43D6-80CA-D07EEDD02BF5}" type="presOf" srcId="{95C566B9-2BC9-458F-831F-84140A098799}" destId="{92B6D73E-B29B-4C6A-A253-CA7C97D8B9B7}" srcOrd="1" destOrd="0" presId="urn:microsoft.com/office/officeart/2005/8/layout/orgChart1"/>
    <dgm:cxn modelId="{C8E83165-F0C2-4AC2-92DB-289332D9BF67}" type="presOf" srcId="{E400A048-B394-4E25-9516-2197C55C3962}" destId="{DA0885A9-6A58-4576-AAFD-A8695D2AAA15}" srcOrd="0" destOrd="0" presId="urn:microsoft.com/office/officeart/2005/8/layout/orgChart1"/>
    <dgm:cxn modelId="{DD13D11A-D075-4A66-B95F-82A4C9657FEE}" srcId="{B0EA56E6-B9BF-4A5E-B918-995FC6CBDB98}" destId="{20B70883-6E67-4F8A-8CA0-ECA31F5BE424}" srcOrd="1" destOrd="0" parTransId="{E400A048-B394-4E25-9516-2197C55C3962}" sibTransId="{1A1AB540-C042-4011-B04A-2BF1193FA06A}"/>
    <dgm:cxn modelId="{1B5D2564-D1FA-4922-8694-DFDCEB76CC55}" type="presOf" srcId="{95C566B9-2BC9-458F-831F-84140A098799}" destId="{A79B9EF6-B081-4569-872E-713597CADFB7}" srcOrd="0" destOrd="0" presId="urn:microsoft.com/office/officeart/2005/8/layout/orgChart1"/>
    <dgm:cxn modelId="{1069C4B3-8D53-445B-BB7C-3C0E5914BF3F}" srcId="{F8215348-2E46-418E-8E92-5288ED77A5A2}" destId="{B0EA56E6-B9BF-4A5E-B918-995FC6CBDB98}" srcOrd="0" destOrd="0" parTransId="{0922896A-68B1-4E02-B44D-6E2922401864}" sibTransId="{8DDF1EEE-7216-4087-ADBD-E408A42F92D1}"/>
    <dgm:cxn modelId="{62CDF381-6D09-46CD-AB26-9B0DB8866B3D}" type="presOf" srcId="{20B70883-6E67-4F8A-8CA0-ECA31F5BE424}" destId="{EB531F39-9ADD-4993-BAA9-6FE684C81389}" srcOrd="0" destOrd="0" presId="urn:microsoft.com/office/officeart/2005/8/layout/orgChart1"/>
    <dgm:cxn modelId="{24097B2F-D890-4DE8-9F0C-D2CD5FA11DC2}" srcId="{B0EA56E6-B9BF-4A5E-B918-995FC6CBDB98}" destId="{95C566B9-2BC9-458F-831F-84140A098799}" srcOrd="0" destOrd="0" parTransId="{BECE63C2-118B-47CC-85ED-E6F5C4BA31B7}" sibTransId="{C6B7FB1A-DBC2-4FA9-89A9-8BE33B62D5C6}"/>
    <dgm:cxn modelId="{55FEF011-1FCC-4871-88B2-84D24E153ECA}" type="presOf" srcId="{B0EA56E6-B9BF-4A5E-B918-995FC6CBDB98}" destId="{9A36D154-41B0-4FB2-9549-403E1B5006B7}" srcOrd="0" destOrd="0" presId="urn:microsoft.com/office/officeart/2005/8/layout/orgChart1"/>
    <dgm:cxn modelId="{623BA583-549B-469E-A917-8819EEE76073}" type="presOf" srcId="{B0EA56E6-B9BF-4A5E-B918-995FC6CBDB98}" destId="{313690E2-5B7E-41F2-B5F7-DCC213902573}" srcOrd="1" destOrd="0" presId="urn:microsoft.com/office/officeart/2005/8/layout/orgChart1"/>
    <dgm:cxn modelId="{B7AE4B21-3C44-4CBA-B73F-E510F6AC8DE0}" type="presOf" srcId="{20B70883-6E67-4F8A-8CA0-ECA31F5BE424}" destId="{DF816B41-35E1-4B50-8CBB-9AD551FA85C8}" srcOrd="1" destOrd="0" presId="urn:microsoft.com/office/officeart/2005/8/layout/orgChart1"/>
    <dgm:cxn modelId="{8454A750-7683-4D1C-81BF-3EE72BCB4C2E}" type="presOf" srcId="{F8215348-2E46-418E-8E92-5288ED77A5A2}" destId="{3F8CF1D2-9D34-4070-930E-D355F7BF7BA9}" srcOrd="0" destOrd="0" presId="urn:microsoft.com/office/officeart/2005/8/layout/orgChart1"/>
    <dgm:cxn modelId="{01CE62A5-4ABC-4121-97A3-DDCEE30F6CFD}" type="presParOf" srcId="{3F8CF1D2-9D34-4070-930E-D355F7BF7BA9}" destId="{222C821C-C270-4240-9D7E-4C4FB01492D6}" srcOrd="0" destOrd="0" presId="urn:microsoft.com/office/officeart/2005/8/layout/orgChart1"/>
    <dgm:cxn modelId="{84BA96A2-E76E-43D3-BC43-F23B8E8B1A6C}" type="presParOf" srcId="{222C821C-C270-4240-9D7E-4C4FB01492D6}" destId="{00594EC5-BB27-420B-B9E2-469006F8052B}" srcOrd="0" destOrd="0" presId="urn:microsoft.com/office/officeart/2005/8/layout/orgChart1"/>
    <dgm:cxn modelId="{56CE3C69-69C3-438C-B663-9EFE4CA72C65}" type="presParOf" srcId="{00594EC5-BB27-420B-B9E2-469006F8052B}" destId="{9A36D154-41B0-4FB2-9549-403E1B5006B7}" srcOrd="0" destOrd="0" presId="urn:microsoft.com/office/officeart/2005/8/layout/orgChart1"/>
    <dgm:cxn modelId="{C605A68F-4064-4BC4-AFF2-CE59CF9F3117}" type="presParOf" srcId="{00594EC5-BB27-420B-B9E2-469006F8052B}" destId="{313690E2-5B7E-41F2-B5F7-DCC213902573}" srcOrd="1" destOrd="0" presId="urn:microsoft.com/office/officeart/2005/8/layout/orgChart1"/>
    <dgm:cxn modelId="{64A421DD-0413-4220-98EA-3FEE67223EF5}" type="presParOf" srcId="{222C821C-C270-4240-9D7E-4C4FB01492D6}" destId="{0D1375DA-2E9D-4BB1-9922-F74819F9B2A9}" srcOrd="1" destOrd="0" presId="urn:microsoft.com/office/officeart/2005/8/layout/orgChart1"/>
    <dgm:cxn modelId="{ED46D05C-F824-4477-BDD6-A295584EC868}" type="presParOf" srcId="{0D1375DA-2E9D-4BB1-9922-F74819F9B2A9}" destId="{C451F272-AA79-4B98-8029-741DEB658244}" srcOrd="0" destOrd="0" presId="urn:microsoft.com/office/officeart/2005/8/layout/orgChart1"/>
    <dgm:cxn modelId="{0FBD107A-E9D8-4E6F-ABAE-9A333D32AD7A}" type="presParOf" srcId="{0D1375DA-2E9D-4BB1-9922-F74819F9B2A9}" destId="{0C731584-FDD5-4047-8D8F-052520D062B4}" srcOrd="1" destOrd="0" presId="urn:microsoft.com/office/officeart/2005/8/layout/orgChart1"/>
    <dgm:cxn modelId="{07D21EE9-2FAE-42C7-8FEF-49346FF57226}" type="presParOf" srcId="{0C731584-FDD5-4047-8D8F-052520D062B4}" destId="{D6F4702E-5822-4CEF-8A2C-43D4DE4ADF60}" srcOrd="0" destOrd="0" presId="urn:microsoft.com/office/officeart/2005/8/layout/orgChart1"/>
    <dgm:cxn modelId="{9AD7DB6B-3863-4214-A2A6-4F795E7AE18D}" type="presParOf" srcId="{D6F4702E-5822-4CEF-8A2C-43D4DE4ADF60}" destId="{A79B9EF6-B081-4569-872E-713597CADFB7}" srcOrd="0" destOrd="0" presId="urn:microsoft.com/office/officeart/2005/8/layout/orgChart1"/>
    <dgm:cxn modelId="{99D2ED3E-09BE-40B1-A18B-8E41282F507C}" type="presParOf" srcId="{D6F4702E-5822-4CEF-8A2C-43D4DE4ADF60}" destId="{92B6D73E-B29B-4C6A-A253-CA7C97D8B9B7}" srcOrd="1" destOrd="0" presId="urn:microsoft.com/office/officeart/2005/8/layout/orgChart1"/>
    <dgm:cxn modelId="{1010B91F-F443-46A3-A943-41A368FB5788}" type="presParOf" srcId="{0C731584-FDD5-4047-8D8F-052520D062B4}" destId="{3A4EA356-7136-4499-A1F0-7C5A0C3DBEF7}" srcOrd="1" destOrd="0" presId="urn:microsoft.com/office/officeart/2005/8/layout/orgChart1"/>
    <dgm:cxn modelId="{F4910F90-1C68-4EF3-B624-458C66EBCD3E}" type="presParOf" srcId="{0C731584-FDD5-4047-8D8F-052520D062B4}" destId="{EFE04D7D-99E4-4658-BC96-716D51D7E630}" srcOrd="2" destOrd="0" presId="urn:microsoft.com/office/officeart/2005/8/layout/orgChart1"/>
    <dgm:cxn modelId="{6AF61AA1-EAD2-4542-813A-BDDB22FCC36E}" type="presParOf" srcId="{0D1375DA-2E9D-4BB1-9922-F74819F9B2A9}" destId="{DA0885A9-6A58-4576-AAFD-A8695D2AAA15}" srcOrd="2" destOrd="0" presId="urn:microsoft.com/office/officeart/2005/8/layout/orgChart1"/>
    <dgm:cxn modelId="{0741AAF9-EF8A-4095-A7DE-A4C209A926B7}" type="presParOf" srcId="{0D1375DA-2E9D-4BB1-9922-F74819F9B2A9}" destId="{F9A4F165-1578-4B2B-8104-ADB97F9ED4C2}" srcOrd="3" destOrd="0" presId="urn:microsoft.com/office/officeart/2005/8/layout/orgChart1"/>
    <dgm:cxn modelId="{1B00D888-1A80-4C27-9021-CED6B3694F31}" type="presParOf" srcId="{F9A4F165-1578-4B2B-8104-ADB97F9ED4C2}" destId="{FA68BEC6-9FF9-4982-B9AC-5D2F679A51FA}" srcOrd="0" destOrd="0" presId="urn:microsoft.com/office/officeart/2005/8/layout/orgChart1"/>
    <dgm:cxn modelId="{E0B693B9-F9F2-45AF-A351-4E89CE27702E}" type="presParOf" srcId="{FA68BEC6-9FF9-4982-B9AC-5D2F679A51FA}" destId="{EB531F39-9ADD-4993-BAA9-6FE684C81389}" srcOrd="0" destOrd="0" presId="urn:microsoft.com/office/officeart/2005/8/layout/orgChart1"/>
    <dgm:cxn modelId="{F4550579-48DB-4A93-A910-44DA23B93070}" type="presParOf" srcId="{FA68BEC6-9FF9-4982-B9AC-5D2F679A51FA}" destId="{DF816B41-35E1-4B50-8CBB-9AD551FA85C8}" srcOrd="1" destOrd="0" presId="urn:microsoft.com/office/officeart/2005/8/layout/orgChart1"/>
    <dgm:cxn modelId="{C1A0AF08-8623-41F4-85D1-B574FFAEE97E}" type="presParOf" srcId="{F9A4F165-1578-4B2B-8104-ADB97F9ED4C2}" destId="{6729D26A-95A1-4836-BED1-42699790A064}" srcOrd="1" destOrd="0" presId="urn:microsoft.com/office/officeart/2005/8/layout/orgChart1"/>
    <dgm:cxn modelId="{848C924F-C592-4B2D-8BCC-D7D12A89DC1D}" type="presParOf" srcId="{F9A4F165-1578-4B2B-8104-ADB97F9ED4C2}" destId="{B3F7F78C-784A-4351-BC68-1AA90EEA4137}" srcOrd="2" destOrd="0" presId="urn:microsoft.com/office/officeart/2005/8/layout/orgChart1"/>
    <dgm:cxn modelId="{ED9597B9-8428-4C1D-B12D-04E7B04D657C}" type="presParOf" srcId="{222C821C-C270-4240-9D7E-4C4FB01492D6}" destId="{164C27B1-FC5A-4305-8ABF-464A9900FC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66617-FEFA-4BEF-A5CC-F32310DDD7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C4A6B43-8455-4F19-8D02-6604301FC302}">
      <dgm:prSet phldrT="[Текст]"/>
      <dgm:spPr/>
      <dgm:t>
        <a:bodyPr/>
        <a:lstStyle/>
        <a:p>
          <a:r>
            <a:rPr lang="uk-UA" b="1" dirty="0" smtClean="0"/>
            <a:t>Тактичні вміння в </a:t>
          </a:r>
          <a:r>
            <a:rPr lang="uk-UA" b="1" dirty="0" err="1" smtClean="0"/>
            <a:t>куміте</a:t>
          </a:r>
          <a:r>
            <a:rPr lang="uk-UA" b="1" dirty="0" smtClean="0"/>
            <a:t> що засновані на проявах рухових реакцій:</a:t>
          </a:r>
          <a:endParaRPr lang="uk-UA" dirty="0"/>
        </a:p>
      </dgm:t>
    </dgm:pt>
    <dgm:pt modelId="{31A53CD7-F5C6-44F2-B147-F1B8CBC9BBCB}" type="parTrans" cxnId="{E34A83E0-C16C-4ABC-AFE2-FB22AD958352}">
      <dgm:prSet/>
      <dgm:spPr/>
      <dgm:t>
        <a:bodyPr/>
        <a:lstStyle/>
        <a:p>
          <a:endParaRPr lang="uk-UA"/>
        </a:p>
      </dgm:t>
    </dgm:pt>
    <dgm:pt modelId="{541CA6C8-9C2F-49D6-8BF2-8A815E500C69}" type="sibTrans" cxnId="{E34A83E0-C16C-4ABC-AFE2-FB22AD958352}">
      <dgm:prSet/>
      <dgm:spPr/>
      <dgm:t>
        <a:bodyPr/>
        <a:lstStyle/>
        <a:p>
          <a:endParaRPr lang="uk-UA"/>
        </a:p>
      </dgm:t>
    </dgm:pt>
    <dgm:pt modelId="{93764ED9-98E0-45D2-9629-158E3B9CDE55}">
      <dgm:prSet phldrT="[Текст]"/>
      <dgm:spPr/>
      <dgm:t>
        <a:bodyPr/>
        <a:lstStyle/>
        <a:p>
          <a:pPr algn="ctr"/>
          <a:r>
            <a:rPr lang="uk-UA" b="1" dirty="0" smtClean="0"/>
            <a:t>Діяти</a:t>
          </a:r>
          <a:r>
            <a:rPr lang="uk-UA" dirty="0" smtClean="0"/>
            <a:t> на основі простої реакції:</a:t>
          </a:r>
        </a:p>
        <a:p>
          <a:pPr algn="l"/>
          <a:r>
            <a:rPr lang="uk-UA" dirty="0" smtClean="0"/>
            <a:t>- атакувати</a:t>
          </a:r>
        </a:p>
        <a:p>
          <a:pPr algn="l"/>
          <a:r>
            <a:rPr lang="uk-UA" dirty="0" smtClean="0"/>
            <a:t>- захищатися</a:t>
          </a:r>
        </a:p>
        <a:p>
          <a:pPr algn="l"/>
          <a:r>
            <a:rPr lang="uk-UA" dirty="0" smtClean="0"/>
            <a:t>- контратакувати</a:t>
          </a:r>
          <a:endParaRPr lang="uk-UA" dirty="0"/>
        </a:p>
      </dgm:t>
    </dgm:pt>
    <dgm:pt modelId="{47FB7BAF-1E84-4750-8C2D-F85FE88CD79E}" type="parTrans" cxnId="{013B355E-3D86-4F67-986F-252B3ABB6BB5}">
      <dgm:prSet/>
      <dgm:spPr/>
      <dgm:t>
        <a:bodyPr/>
        <a:lstStyle/>
        <a:p>
          <a:endParaRPr lang="uk-UA"/>
        </a:p>
      </dgm:t>
    </dgm:pt>
    <dgm:pt modelId="{C5C11563-E6FE-4B26-8059-E124201A07C7}" type="sibTrans" cxnId="{013B355E-3D86-4F67-986F-252B3ABB6BB5}">
      <dgm:prSet/>
      <dgm:spPr/>
      <dgm:t>
        <a:bodyPr/>
        <a:lstStyle/>
        <a:p>
          <a:endParaRPr lang="uk-UA"/>
        </a:p>
      </dgm:t>
    </dgm:pt>
    <dgm:pt modelId="{62CFFB5B-8015-4C62-AD1E-EBF7E9B35F84}">
      <dgm:prSet phldrT="[Текст]"/>
      <dgm:spPr/>
      <dgm:t>
        <a:bodyPr/>
        <a:lstStyle/>
        <a:p>
          <a:pPr algn="ctr"/>
          <a:r>
            <a:rPr lang="uk-UA" b="1" dirty="0" smtClean="0"/>
            <a:t>Відрізняти</a:t>
          </a:r>
          <a:r>
            <a:rPr lang="uk-UA" dirty="0" smtClean="0"/>
            <a:t> на основі реакції вибору:</a:t>
          </a:r>
        </a:p>
        <a:p>
          <a:pPr algn="l"/>
          <a:r>
            <a:rPr lang="uk-UA" dirty="0" smtClean="0"/>
            <a:t>- зону для атаки</a:t>
          </a:r>
        </a:p>
        <a:p>
          <a:pPr algn="l"/>
          <a:r>
            <a:rPr lang="uk-UA" dirty="0" smtClean="0"/>
            <a:t>- лінію атаки</a:t>
          </a:r>
        </a:p>
        <a:p>
          <a:pPr algn="l"/>
          <a:r>
            <a:rPr lang="uk-UA" dirty="0" smtClean="0"/>
            <a:t>- просту атаку від складної</a:t>
          </a:r>
        </a:p>
        <a:p>
          <a:pPr algn="l"/>
          <a:r>
            <a:rPr lang="uk-UA" dirty="0" smtClean="0"/>
            <a:t>- обманну  атаку від реальної атаки</a:t>
          </a:r>
          <a:endParaRPr lang="uk-UA" dirty="0"/>
        </a:p>
      </dgm:t>
    </dgm:pt>
    <dgm:pt modelId="{00236711-5059-4F3F-A5E7-E2F4C730A561}" type="parTrans" cxnId="{7D37D336-7875-4AA8-9A3D-E2CEDDECFD8B}">
      <dgm:prSet/>
      <dgm:spPr/>
      <dgm:t>
        <a:bodyPr/>
        <a:lstStyle/>
        <a:p>
          <a:endParaRPr lang="uk-UA"/>
        </a:p>
      </dgm:t>
    </dgm:pt>
    <dgm:pt modelId="{79C19C22-E6DA-4CF4-9066-65CB7A0BDAE7}" type="sibTrans" cxnId="{7D37D336-7875-4AA8-9A3D-E2CEDDECFD8B}">
      <dgm:prSet/>
      <dgm:spPr/>
      <dgm:t>
        <a:bodyPr/>
        <a:lstStyle/>
        <a:p>
          <a:endParaRPr lang="uk-UA"/>
        </a:p>
      </dgm:t>
    </dgm:pt>
    <dgm:pt modelId="{5C0E433E-3210-432F-8EC6-ABFCD49FB2A5}">
      <dgm:prSet phldrT="[Текст]"/>
      <dgm:spPr/>
      <dgm:t>
        <a:bodyPr/>
        <a:lstStyle/>
        <a:p>
          <a:pPr algn="ctr"/>
          <a:r>
            <a:rPr lang="uk-UA" b="1" dirty="0" smtClean="0"/>
            <a:t>Переключатися </a:t>
          </a:r>
          <a:r>
            <a:rPr lang="uk-UA" dirty="0" smtClean="0"/>
            <a:t>на основі складної реакції:</a:t>
          </a:r>
        </a:p>
        <a:p>
          <a:pPr algn="l"/>
          <a:r>
            <a:rPr lang="uk-UA" dirty="0" smtClean="0"/>
            <a:t>-  від підготовки до атаки або захисту</a:t>
          </a:r>
        </a:p>
        <a:p>
          <a:pPr algn="l"/>
          <a:r>
            <a:rPr lang="uk-UA" dirty="0" smtClean="0"/>
            <a:t>- від однієї атаки на іншу атаку</a:t>
          </a:r>
        </a:p>
        <a:p>
          <a:pPr algn="l"/>
          <a:r>
            <a:rPr lang="uk-UA" dirty="0" smtClean="0"/>
            <a:t>- від атаки в один сектор до атаки в інший сектор</a:t>
          </a:r>
        </a:p>
        <a:p>
          <a:pPr algn="l"/>
          <a:r>
            <a:rPr lang="uk-UA" dirty="0" smtClean="0"/>
            <a:t>- від атаки до захисту</a:t>
          </a:r>
        </a:p>
        <a:p>
          <a:pPr algn="l"/>
          <a:r>
            <a:rPr lang="uk-UA" dirty="0" smtClean="0"/>
            <a:t>- від захисту до атаки</a:t>
          </a:r>
        </a:p>
        <a:p>
          <a:pPr algn="l"/>
          <a:r>
            <a:rPr lang="uk-UA" dirty="0" smtClean="0"/>
            <a:t>- від захисту до повторного захисту</a:t>
          </a:r>
        </a:p>
      </dgm:t>
    </dgm:pt>
    <dgm:pt modelId="{5F410E4A-2426-45E3-A871-7A6F18CFF74E}" type="parTrans" cxnId="{5B2F9ABD-D953-40F3-B7E2-FC8284189B84}">
      <dgm:prSet/>
      <dgm:spPr/>
      <dgm:t>
        <a:bodyPr/>
        <a:lstStyle/>
        <a:p>
          <a:endParaRPr lang="uk-UA"/>
        </a:p>
      </dgm:t>
    </dgm:pt>
    <dgm:pt modelId="{7A22F89F-4162-4E1B-A3E3-3C2939E421E1}" type="sibTrans" cxnId="{5B2F9ABD-D953-40F3-B7E2-FC8284189B84}">
      <dgm:prSet/>
      <dgm:spPr/>
      <dgm:t>
        <a:bodyPr/>
        <a:lstStyle/>
        <a:p>
          <a:endParaRPr lang="uk-UA"/>
        </a:p>
      </dgm:t>
    </dgm:pt>
    <dgm:pt modelId="{FFDEADBB-97A8-48F5-A9F8-7BF4107C34BB}" type="pres">
      <dgm:prSet presAssocID="{33766617-FEFA-4BEF-A5CC-F32310DDD7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7FDC54-D0D6-4EE1-B743-6A5C087AD219}" type="pres">
      <dgm:prSet presAssocID="{2C4A6B43-8455-4F19-8D02-6604301FC302}" presName="hierRoot1" presStyleCnt="0">
        <dgm:presLayoutVars>
          <dgm:hierBranch val="init"/>
        </dgm:presLayoutVars>
      </dgm:prSet>
      <dgm:spPr/>
    </dgm:pt>
    <dgm:pt modelId="{5F84D2C4-A919-4516-89B9-89EEF0AFC343}" type="pres">
      <dgm:prSet presAssocID="{2C4A6B43-8455-4F19-8D02-6604301FC302}" presName="rootComposite1" presStyleCnt="0"/>
      <dgm:spPr/>
    </dgm:pt>
    <dgm:pt modelId="{D91A6DFA-78B7-4703-8A30-4188A5246E75}" type="pres">
      <dgm:prSet presAssocID="{2C4A6B43-8455-4F19-8D02-6604301FC302}" presName="rootText1" presStyleLbl="node0" presStyleIdx="0" presStyleCnt="1" custScaleX="125622" custScaleY="78800" custLinFactNeighborX="-3428" custLinFactNeighborY="-6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F6FF1A4-B9E0-43A3-9BFD-6E2CACBCD661}" type="pres">
      <dgm:prSet presAssocID="{2C4A6B43-8455-4F19-8D02-6604301FC3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248D91-6D66-435F-888E-4805445FB657}" type="pres">
      <dgm:prSet presAssocID="{2C4A6B43-8455-4F19-8D02-6604301FC302}" presName="hierChild2" presStyleCnt="0"/>
      <dgm:spPr/>
    </dgm:pt>
    <dgm:pt modelId="{6324F954-41BC-43B6-B38E-022CF109D4B8}" type="pres">
      <dgm:prSet presAssocID="{47FB7BAF-1E84-4750-8C2D-F85FE88CD79E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271FC39-962F-404F-8B08-0FC852CA8B81}" type="pres">
      <dgm:prSet presAssocID="{93764ED9-98E0-45D2-9629-158E3B9CDE55}" presName="hierRoot2" presStyleCnt="0">
        <dgm:presLayoutVars>
          <dgm:hierBranch val="init"/>
        </dgm:presLayoutVars>
      </dgm:prSet>
      <dgm:spPr/>
    </dgm:pt>
    <dgm:pt modelId="{A91C35DC-1A9A-4F0C-A2A0-A8676A6567EF}" type="pres">
      <dgm:prSet presAssocID="{93764ED9-98E0-45D2-9629-158E3B9CDE55}" presName="rootComposite" presStyleCnt="0"/>
      <dgm:spPr/>
    </dgm:pt>
    <dgm:pt modelId="{8D4FB58F-E501-4CB4-BE4A-17C7ED8ED18A}" type="pres">
      <dgm:prSet presAssocID="{93764ED9-98E0-45D2-9629-158E3B9CDE55}" presName="rootText" presStyleLbl="node2" presStyleIdx="0" presStyleCnt="3" custScaleX="91900" custScaleY="2230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B4CD79-3532-44EF-836E-E819E9143A5B}" type="pres">
      <dgm:prSet presAssocID="{93764ED9-98E0-45D2-9629-158E3B9CDE55}" presName="rootConnector" presStyleLbl="node2" presStyleIdx="0" presStyleCnt="3"/>
      <dgm:spPr/>
      <dgm:t>
        <a:bodyPr/>
        <a:lstStyle/>
        <a:p>
          <a:endParaRPr lang="ru-RU"/>
        </a:p>
      </dgm:t>
    </dgm:pt>
    <dgm:pt modelId="{FDE57D3B-9020-48B5-8A53-625409D60C32}" type="pres">
      <dgm:prSet presAssocID="{93764ED9-98E0-45D2-9629-158E3B9CDE55}" presName="hierChild4" presStyleCnt="0"/>
      <dgm:spPr/>
    </dgm:pt>
    <dgm:pt modelId="{4352A93A-7515-4E03-B7FE-80282969CDEB}" type="pres">
      <dgm:prSet presAssocID="{93764ED9-98E0-45D2-9629-158E3B9CDE55}" presName="hierChild5" presStyleCnt="0"/>
      <dgm:spPr/>
    </dgm:pt>
    <dgm:pt modelId="{9E68AEAD-5D9D-4E60-8111-E5539114A01A}" type="pres">
      <dgm:prSet presAssocID="{00236711-5059-4F3F-A5E7-E2F4C730A561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2433D8F-BD2B-4BE6-BAEB-4A7224A21EB2}" type="pres">
      <dgm:prSet presAssocID="{62CFFB5B-8015-4C62-AD1E-EBF7E9B35F84}" presName="hierRoot2" presStyleCnt="0">
        <dgm:presLayoutVars>
          <dgm:hierBranch val="init"/>
        </dgm:presLayoutVars>
      </dgm:prSet>
      <dgm:spPr/>
    </dgm:pt>
    <dgm:pt modelId="{943F0F5F-41D4-434C-928E-90031DAB0EE9}" type="pres">
      <dgm:prSet presAssocID="{62CFFB5B-8015-4C62-AD1E-EBF7E9B35F84}" presName="rootComposite" presStyleCnt="0"/>
      <dgm:spPr/>
    </dgm:pt>
    <dgm:pt modelId="{446F202E-EDD9-4C99-87E9-FCCDE4F5DDA7}" type="pres">
      <dgm:prSet presAssocID="{62CFFB5B-8015-4C62-AD1E-EBF7E9B35F84}" presName="rootText" presStyleLbl="node2" presStyleIdx="1" presStyleCnt="3" custScaleX="92976" custScaleY="2198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DE911E8-5050-4C4A-8053-E2B42383B901}" type="pres">
      <dgm:prSet presAssocID="{62CFFB5B-8015-4C62-AD1E-EBF7E9B35F84}" presName="rootConnector" presStyleLbl="node2" presStyleIdx="1" presStyleCnt="3"/>
      <dgm:spPr/>
      <dgm:t>
        <a:bodyPr/>
        <a:lstStyle/>
        <a:p>
          <a:endParaRPr lang="ru-RU"/>
        </a:p>
      </dgm:t>
    </dgm:pt>
    <dgm:pt modelId="{CA9ED7F8-C6BE-4AD2-A2D6-122FD3962EE9}" type="pres">
      <dgm:prSet presAssocID="{62CFFB5B-8015-4C62-AD1E-EBF7E9B35F84}" presName="hierChild4" presStyleCnt="0"/>
      <dgm:spPr/>
    </dgm:pt>
    <dgm:pt modelId="{58458D15-9F76-49E0-9293-12706BCE0438}" type="pres">
      <dgm:prSet presAssocID="{62CFFB5B-8015-4C62-AD1E-EBF7E9B35F84}" presName="hierChild5" presStyleCnt="0"/>
      <dgm:spPr/>
    </dgm:pt>
    <dgm:pt modelId="{FDE9BA5F-B5EA-42A6-A442-1984B2A26FA2}" type="pres">
      <dgm:prSet presAssocID="{5F410E4A-2426-45E3-A871-7A6F18CFF74E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72CD1CB-7AFE-441E-BE16-A28B047A9081}" type="pres">
      <dgm:prSet presAssocID="{5C0E433E-3210-432F-8EC6-ABFCD49FB2A5}" presName="hierRoot2" presStyleCnt="0">
        <dgm:presLayoutVars>
          <dgm:hierBranch val="init"/>
        </dgm:presLayoutVars>
      </dgm:prSet>
      <dgm:spPr/>
    </dgm:pt>
    <dgm:pt modelId="{F8A07369-0A30-424B-AC2D-187BDE9428A2}" type="pres">
      <dgm:prSet presAssocID="{5C0E433E-3210-432F-8EC6-ABFCD49FB2A5}" presName="rootComposite" presStyleCnt="0"/>
      <dgm:spPr/>
    </dgm:pt>
    <dgm:pt modelId="{C39A8E87-CB80-457E-8908-C95E39DD936D}" type="pres">
      <dgm:prSet presAssocID="{5C0E433E-3210-432F-8EC6-ABFCD49FB2A5}" presName="rootText" presStyleLbl="node2" presStyleIdx="2" presStyleCnt="3" custScaleY="22612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B920F5FB-49E8-475E-9026-60167AE35357}" type="pres">
      <dgm:prSet presAssocID="{5C0E433E-3210-432F-8EC6-ABFCD49FB2A5}" presName="rootConnector" presStyleLbl="node2" presStyleIdx="2" presStyleCnt="3"/>
      <dgm:spPr/>
      <dgm:t>
        <a:bodyPr/>
        <a:lstStyle/>
        <a:p>
          <a:endParaRPr lang="ru-RU"/>
        </a:p>
      </dgm:t>
    </dgm:pt>
    <dgm:pt modelId="{FBAB3288-098F-45AC-A5EE-07CCCAB26A87}" type="pres">
      <dgm:prSet presAssocID="{5C0E433E-3210-432F-8EC6-ABFCD49FB2A5}" presName="hierChild4" presStyleCnt="0"/>
      <dgm:spPr/>
    </dgm:pt>
    <dgm:pt modelId="{9DE585E3-FC98-4530-AF8F-5F873CF91484}" type="pres">
      <dgm:prSet presAssocID="{5C0E433E-3210-432F-8EC6-ABFCD49FB2A5}" presName="hierChild5" presStyleCnt="0"/>
      <dgm:spPr/>
    </dgm:pt>
    <dgm:pt modelId="{AF879F18-6FE0-4545-8345-F6E0B23D2D04}" type="pres">
      <dgm:prSet presAssocID="{2C4A6B43-8455-4F19-8D02-6604301FC302}" presName="hierChild3" presStyleCnt="0"/>
      <dgm:spPr/>
    </dgm:pt>
  </dgm:ptLst>
  <dgm:cxnLst>
    <dgm:cxn modelId="{013B355E-3D86-4F67-986F-252B3ABB6BB5}" srcId="{2C4A6B43-8455-4F19-8D02-6604301FC302}" destId="{93764ED9-98E0-45D2-9629-158E3B9CDE55}" srcOrd="0" destOrd="0" parTransId="{47FB7BAF-1E84-4750-8C2D-F85FE88CD79E}" sibTransId="{C5C11563-E6FE-4B26-8059-E124201A07C7}"/>
    <dgm:cxn modelId="{47D9BE00-57EA-43CC-B210-5927F18355E0}" type="presOf" srcId="{2C4A6B43-8455-4F19-8D02-6604301FC302}" destId="{D91A6DFA-78B7-4703-8A30-4188A5246E75}" srcOrd="0" destOrd="0" presId="urn:microsoft.com/office/officeart/2005/8/layout/orgChart1"/>
    <dgm:cxn modelId="{BCEAEB3B-342B-4FF2-9235-A49BEE6A5B49}" type="presOf" srcId="{93764ED9-98E0-45D2-9629-158E3B9CDE55}" destId="{1EB4CD79-3532-44EF-836E-E819E9143A5B}" srcOrd="1" destOrd="0" presId="urn:microsoft.com/office/officeart/2005/8/layout/orgChart1"/>
    <dgm:cxn modelId="{6BCD188B-4434-411B-824D-52F327C2B9C2}" type="presOf" srcId="{93764ED9-98E0-45D2-9629-158E3B9CDE55}" destId="{8D4FB58F-E501-4CB4-BE4A-17C7ED8ED18A}" srcOrd="0" destOrd="0" presId="urn:microsoft.com/office/officeart/2005/8/layout/orgChart1"/>
    <dgm:cxn modelId="{7D37D336-7875-4AA8-9A3D-E2CEDDECFD8B}" srcId="{2C4A6B43-8455-4F19-8D02-6604301FC302}" destId="{62CFFB5B-8015-4C62-AD1E-EBF7E9B35F84}" srcOrd="1" destOrd="0" parTransId="{00236711-5059-4F3F-A5E7-E2F4C730A561}" sibTransId="{79C19C22-E6DA-4CF4-9066-65CB7A0BDAE7}"/>
    <dgm:cxn modelId="{8A427D4A-EDD4-4906-9E9F-AE019C138499}" type="presOf" srcId="{47FB7BAF-1E84-4750-8C2D-F85FE88CD79E}" destId="{6324F954-41BC-43B6-B38E-022CF109D4B8}" srcOrd="0" destOrd="0" presId="urn:microsoft.com/office/officeart/2005/8/layout/orgChart1"/>
    <dgm:cxn modelId="{0E370EF1-31AA-4A83-93E6-D4B3844B0998}" type="presOf" srcId="{33766617-FEFA-4BEF-A5CC-F32310DDD724}" destId="{FFDEADBB-97A8-48F5-A9F8-7BF4107C34BB}" srcOrd="0" destOrd="0" presId="urn:microsoft.com/office/officeart/2005/8/layout/orgChart1"/>
    <dgm:cxn modelId="{5EFF74F3-98C6-4505-ADD9-8ACBA541DC7A}" type="presOf" srcId="{62CFFB5B-8015-4C62-AD1E-EBF7E9B35F84}" destId="{2DE911E8-5050-4C4A-8053-E2B42383B901}" srcOrd="1" destOrd="0" presId="urn:microsoft.com/office/officeart/2005/8/layout/orgChart1"/>
    <dgm:cxn modelId="{34E5715E-9793-422D-837F-FE085FD669A3}" type="presOf" srcId="{62CFFB5B-8015-4C62-AD1E-EBF7E9B35F84}" destId="{446F202E-EDD9-4C99-87E9-FCCDE4F5DDA7}" srcOrd="0" destOrd="0" presId="urn:microsoft.com/office/officeart/2005/8/layout/orgChart1"/>
    <dgm:cxn modelId="{C974D1AA-7CFA-4819-8AFC-25A70FD638E2}" type="presOf" srcId="{5F410E4A-2426-45E3-A871-7A6F18CFF74E}" destId="{FDE9BA5F-B5EA-42A6-A442-1984B2A26FA2}" srcOrd="0" destOrd="0" presId="urn:microsoft.com/office/officeart/2005/8/layout/orgChart1"/>
    <dgm:cxn modelId="{8ABCA139-76EC-40FC-B7AB-E4585B57BC8C}" type="presOf" srcId="{2C4A6B43-8455-4F19-8D02-6604301FC302}" destId="{4F6FF1A4-B9E0-43A3-9BFD-6E2CACBCD661}" srcOrd="1" destOrd="0" presId="urn:microsoft.com/office/officeart/2005/8/layout/orgChart1"/>
    <dgm:cxn modelId="{5B2F9ABD-D953-40F3-B7E2-FC8284189B84}" srcId="{2C4A6B43-8455-4F19-8D02-6604301FC302}" destId="{5C0E433E-3210-432F-8EC6-ABFCD49FB2A5}" srcOrd="2" destOrd="0" parTransId="{5F410E4A-2426-45E3-A871-7A6F18CFF74E}" sibTransId="{7A22F89F-4162-4E1B-A3E3-3C2939E421E1}"/>
    <dgm:cxn modelId="{177F79FA-42C3-4BDD-AE2B-B82B8193E8F3}" type="presOf" srcId="{5C0E433E-3210-432F-8EC6-ABFCD49FB2A5}" destId="{C39A8E87-CB80-457E-8908-C95E39DD936D}" srcOrd="0" destOrd="0" presId="urn:microsoft.com/office/officeart/2005/8/layout/orgChart1"/>
    <dgm:cxn modelId="{E34A83E0-C16C-4ABC-AFE2-FB22AD958352}" srcId="{33766617-FEFA-4BEF-A5CC-F32310DDD724}" destId="{2C4A6B43-8455-4F19-8D02-6604301FC302}" srcOrd="0" destOrd="0" parTransId="{31A53CD7-F5C6-44F2-B147-F1B8CBC9BBCB}" sibTransId="{541CA6C8-9C2F-49D6-8BF2-8A815E500C69}"/>
    <dgm:cxn modelId="{F0238DA6-B05C-4FC5-A36C-812FF9314E7C}" type="presOf" srcId="{5C0E433E-3210-432F-8EC6-ABFCD49FB2A5}" destId="{B920F5FB-49E8-475E-9026-60167AE35357}" srcOrd="1" destOrd="0" presId="urn:microsoft.com/office/officeart/2005/8/layout/orgChart1"/>
    <dgm:cxn modelId="{6B689C14-3B83-4654-9380-AE0564430BC0}" type="presOf" srcId="{00236711-5059-4F3F-A5E7-E2F4C730A561}" destId="{9E68AEAD-5D9D-4E60-8111-E5539114A01A}" srcOrd="0" destOrd="0" presId="urn:microsoft.com/office/officeart/2005/8/layout/orgChart1"/>
    <dgm:cxn modelId="{E3BF994B-73FD-4336-90F5-59C5D71F9CF3}" type="presParOf" srcId="{FFDEADBB-97A8-48F5-A9F8-7BF4107C34BB}" destId="{C37FDC54-D0D6-4EE1-B743-6A5C087AD219}" srcOrd="0" destOrd="0" presId="urn:microsoft.com/office/officeart/2005/8/layout/orgChart1"/>
    <dgm:cxn modelId="{3A792420-A1EE-4065-98DC-F880B2BB7499}" type="presParOf" srcId="{C37FDC54-D0D6-4EE1-B743-6A5C087AD219}" destId="{5F84D2C4-A919-4516-89B9-89EEF0AFC343}" srcOrd="0" destOrd="0" presId="urn:microsoft.com/office/officeart/2005/8/layout/orgChart1"/>
    <dgm:cxn modelId="{55D74346-ED22-4B03-94DB-A511FC6276EA}" type="presParOf" srcId="{5F84D2C4-A919-4516-89B9-89EEF0AFC343}" destId="{D91A6DFA-78B7-4703-8A30-4188A5246E75}" srcOrd="0" destOrd="0" presId="urn:microsoft.com/office/officeart/2005/8/layout/orgChart1"/>
    <dgm:cxn modelId="{0726E8DF-11F0-4D43-8647-5AD6E2AE2930}" type="presParOf" srcId="{5F84D2C4-A919-4516-89B9-89EEF0AFC343}" destId="{4F6FF1A4-B9E0-43A3-9BFD-6E2CACBCD661}" srcOrd="1" destOrd="0" presId="urn:microsoft.com/office/officeart/2005/8/layout/orgChart1"/>
    <dgm:cxn modelId="{09A6A164-B1F7-4A19-AE5C-27ACEED7A6E5}" type="presParOf" srcId="{C37FDC54-D0D6-4EE1-B743-6A5C087AD219}" destId="{B2248D91-6D66-435F-888E-4805445FB657}" srcOrd="1" destOrd="0" presId="urn:microsoft.com/office/officeart/2005/8/layout/orgChart1"/>
    <dgm:cxn modelId="{CBBD04BF-9EEE-4B7A-813A-CB8737CD5283}" type="presParOf" srcId="{B2248D91-6D66-435F-888E-4805445FB657}" destId="{6324F954-41BC-43B6-B38E-022CF109D4B8}" srcOrd="0" destOrd="0" presId="urn:microsoft.com/office/officeart/2005/8/layout/orgChart1"/>
    <dgm:cxn modelId="{6F227295-05DD-41C2-8F04-023F76CDC03C}" type="presParOf" srcId="{B2248D91-6D66-435F-888E-4805445FB657}" destId="{2271FC39-962F-404F-8B08-0FC852CA8B81}" srcOrd="1" destOrd="0" presId="urn:microsoft.com/office/officeart/2005/8/layout/orgChart1"/>
    <dgm:cxn modelId="{5C9B03A1-A5EF-48C1-B1E4-E0DD51712FF8}" type="presParOf" srcId="{2271FC39-962F-404F-8B08-0FC852CA8B81}" destId="{A91C35DC-1A9A-4F0C-A2A0-A8676A6567EF}" srcOrd="0" destOrd="0" presId="urn:microsoft.com/office/officeart/2005/8/layout/orgChart1"/>
    <dgm:cxn modelId="{85137E5D-C135-46E5-A0E4-CF117552A40E}" type="presParOf" srcId="{A91C35DC-1A9A-4F0C-A2A0-A8676A6567EF}" destId="{8D4FB58F-E501-4CB4-BE4A-17C7ED8ED18A}" srcOrd="0" destOrd="0" presId="urn:microsoft.com/office/officeart/2005/8/layout/orgChart1"/>
    <dgm:cxn modelId="{BA22C0FD-2AB5-4D21-A6E7-39061CFE7F7B}" type="presParOf" srcId="{A91C35DC-1A9A-4F0C-A2A0-A8676A6567EF}" destId="{1EB4CD79-3532-44EF-836E-E819E9143A5B}" srcOrd="1" destOrd="0" presId="urn:microsoft.com/office/officeart/2005/8/layout/orgChart1"/>
    <dgm:cxn modelId="{953FE3B4-324A-4683-9B88-336487E2D2F7}" type="presParOf" srcId="{2271FC39-962F-404F-8B08-0FC852CA8B81}" destId="{FDE57D3B-9020-48B5-8A53-625409D60C32}" srcOrd="1" destOrd="0" presId="urn:microsoft.com/office/officeart/2005/8/layout/orgChart1"/>
    <dgm:cxn modelId="{5F6C390C-79F3-451A-8C03-9BCF0DB7E402}" type="presParOf" srcId="{2271FC39-962F-404F-8B08-0FC852CA8B81}" destId="{4352A93A-7515-4E03-B7FE-80282969CDEB}" srcOrd="2" destOrd="0" presId="urn:microsoft.com/office/officeart/2005/8/layout/orgChart1"/>
    <dgm:cxn modelId="{91134565-0844-43FD-BDDA-B4FC541A31E0}" type="presParOf" srcId="{B2248D91-6D66-435F-888E-4805445FB657}" destId="{9E68AEAD-5D9D-4E60-8111-E5539114A01A}" srcOrd="2" destOrd="0" presId="urn:microsoft.com/office/officeart/2005/8/layout/orgChart1"/>
    <dgm:cxn modelId="{2C7BB442-E18D-4420-9920-BD4ED6F55DE7}" type="presParOf" srcId="{B2248D91-6D66-435F-888E-4805445FB657}" destId="{42433D8F-BD2B-4BE6-BAEB-4A7224A21EB2}" srcOrd="3" destOrd="0" presId="urn:microsoft.com/office/officeart/2005/8/layout/orgChart1"/>
    <dgm:cxn modelId="{25493C35-DD73-4B1A-B671-2EC3BCFE2221}" type="presParOf" srcId="{42433D8F-BD2B-4BE6-BAEB-4A7224A21EB2}" destId="{943F0F5F-41D4-434C-928E-90031DAB0EE9}" srcOrd="0" destOrd="0" presId="urn:microsoft.com/office/officeart/2005/8/layout/orgChart1"/>
    <dgm:cxn modelId="{E54D6E5A-2B48-428A-BEB0-D6BB1AACE610}" type="presParOf" srcId="{943F0F5F-41D4-434C-928E-90031DAB0EE9}" destId="{446F202E-EDD9-4C99-87E9-FCCDE4F5DDA7}" srcOrd="0" destOrd="0" presId="urn:microsoft.com/office/officeart/2005/8/layout/orgChart1"/>
    <dgm:cxn modelId="{31674E11-0CAA-4A98-BAC4-4F8A50550DD3}" type="presParOf" srcId="{943F0F5F-41D4-434C-928E-90031DAB0EE9}" destId="{2DE911E8-5050-4C4A-8053-E2B42383B901}" srcOrd="1" destOrd="0" presId="urn:microsoft.com/office/officeart/2005/8/layout/orgChart1"/>
    <dgm:cxn modelId="{D5F0128A-AA6C-491B-8504-58B6F06E641D}" type="presParOf" srcId="{42433D8F-BD2B-4BE6-BAEB-4A7224A21EB2}" destId="{CA9ED7F8-C6BE-4AD2-A2D6-122FD3962EE9}" srcOrd="1" destOrd="0" presId="urn:microsoft.com/office/officeart/2005/8/layout/orgChart1"/>
    <dgm:cxn modelId="{D54FCB56-BE98-4CFE-83D2-9B092A33BD00}" type="presParOf" srcId="{42433D8F-BD2B-4BE6-BAEB-4A7224A21EB2}" destId="{58458D15-9F76-49E0-9293-12706BCE0438}" srcOrd="2" destOrd="0" presId="urn:microsoft.com/office/officeart/2005/8/layout/orgChart1"/>
    <dgm:cxn modelId="{E40162CE-B447-47FF-998F-1990F8C374A8}" type="presParOf" srcId="{B2248D91-6D66-435F-888E-4805445FB657}" destId="{FDE9BA5F-B5EA-42A6-A442-1984B2A26FA2}" srcOrd="4" destOrd="0" presId="urn:microsoft.com/office/officeart/2005/8/layout/orgChart1"/>
    <dgm:cxn modelId="{393DB350-4E12-4C17-970A-71AFCFBC84E2}" type="presParOf" srcId="{B2248D91-6D66-435F-888E-4805445FB657}" destId="{772CD1CB-7AFE-441E-BE16-A28B047A9081}" srcOrd="5" destOrd="0" presId="urn:microsoft.com/office/officeart/2005/8/layout/orgChart1"/>
    <dgm:cxn modelId="{817F320F-7C63-455C-B8D7-E8923DB32C33}" type="presParOf" srcId="{772CD1CB-7AFE-441E-BE16-A28B047A9081}" destId="{F8A07369-0A30-424B-AC2D-187BDE9428A2}" srcOrd="0" destOrd="0" presId="urn:microsoft.com/office/officeart/2005/8/layout/orgChart1"/>
    <dgm:cxn modelId="{B5EBB390-50C1-43DA-B6DA-C8640C5E5C6A}" type="presParOf" srcId="{F8A07369-0A30-424B-AC2D-187BDE9428A2}" destId="{C39A8E87-CB80-457E-8908-C95E39DD936D}" srcOrd="0" destOrd="0" presId="urn:microsoft.com/office/officeart/2005/8/layout/orgChart1"/>
    <dgm:cxn modelId="{B2E69E77-1FF8-4897-9F19-AA8B182A920C}" type="presParOf" srcId="{F8A07369-0A30-424B-AC2D-187BDE9428A2}" destId="{B920F5FB-49E8-475E-9026-60167AE35357}" srcOrd="1" destOrd="0" presId="urn:microsoft.com/office/officeart/2005/8/layout/orgChart1"/>
    <dgm:cxn modelId="{A1ED2D6D-DEBB-48AE-82F4-9533BA892E4A}" type="presParOf" srcId="{772CD1CB-7AFE-441E-BE16-A28B047A9081}" destId="{FBAB3288-098F-45AC-A5EE-07CCCAB26A87}" srcOrd="1" destOrd="0" presId="urn:microsoft.com/office/officeart/2005/8/layout/orgChart1"/>
    <dgm:cxn modelId="{D36888EE-9131-4FE0-BAFA-9DAA0B1A4916}" type="presParOf" srcId="{772CD1CB-7AFE-441E-BE16-A28B047A9081}" destId="{9DE585E3-FC98-4530-AF8F-5F873CF91484}" srcOrd="2" destOrd="0" presId="urn:microsoft.com/office/officeart/2005/8/layout/orgChart1"/>
    <dgm:cxn modelId="{9E4FA773-85D0-4C01-8502-5054C009BABD}" type="presParOf" srcId="{C37FDC54-D0D6-4EE1-B743-6A5C087AD219}" destId="{AF879F18-6FE0-4545-8345-F6E0B23D2D0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B2878-F0A9-4559-AF63-9AB3B5660D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C8BC0AE-EC45-4F5A-852C-F5B404ABA1AF}">
      <dgm:prSet phldrT="[Текст]"/>
      <dgm:spPr/>
      <dgm:t>
        <a:bodyPr/>
        <a:lstStyle/>
        <a:p>
          <a:r>
            <a:rPr lang="uk-UA" dirty="0" smtClean="0"/>
            <a:t>Спеціалізовані відчуття на основі </a:t>
          </a:r>
          <a:r>
            <a:rPr lang="uk-UA" dirty="0" err="1" smtClean="0"/>
            <a:t>сенсомоторики</a:t>
          </a:r>
          <a:endParaRPr lang="uk-UA" dirty="0"/>
        </a:p>
      </dgm:t>
    </dgm:pt>
    <dgm:pt modelId="{5C42E45F-D33C-4DD8-93FF-9582F6706852}" type="parTrans" cxnId="{E68C406A-EE93-4CD4-82DE-EE7ADDF851B9}">
      <dgm:prSet/>
      <dgm:spPr/>
      <dgm:t>
        <a:bodyPr/>
        <a:lstStyle/>
        <a:p>
          <a:endParaRPr lang="uk-UA"/>
        </a:p>
      </dgm:t>
    </dgm:pt>
    <dgm:pt modelId="{39F50BF0-6F77-44D2-B717-84A09065ADDE}" type="sibTrans" cxnId="{E68C406A-EE93-4CD4-82DE-EE7ADDF851B9}">
      <dgm:prSet/>
      <dgm:spPr/>
      <dgm:t>
        <a:bodyPr/>
        <a:lstStyle/>
        <a:p>
          <a:endParaRPr lang="uk-UA"/>
        </a:p>
      </dgm:t>
    </dgm:pt>
    <dgm:pt modelId="{8F2483A5-6878-47EB-AD9C-5BE81633D591}">
      <dgm:prSet phldrT="[Текст]" custT="1"/>
      <dgm:spPr/>
      <dgm:t>
        <a:bodyPr/>
        <a:lstStyle/>
        <a:p>
          <a:r>
            <a:rPr lang="uk-UA" sz="1800" dirty="0" smtClean="0"/>
            <a:t>Відчуття удару:</a:t>
          </a:r>
        </a:p>
        <a:p>
          <a:r>
            <a:rPr lang="uk-UA" sz="1800" dirty="0" smtClean="0"/>
            <a:t>- дозування зусиль</a:t>
          </a:r>
        </a:p>
        <a:p>
          <a:r>
            <a:rPr lang="uk-UA" sz="1800" dirty="0" smtClean="0"/>
            <a:t>- точка попадання</a:t>
          </a:r>
        </a:p>
        <a:p>
          <a:r>
            <a:rPr lang="uk-UA" sz="1800" dirty="0" smtClean="0"/>
            <a:t>- амплітуда удару</a:t>
          </a:r>
        </a:p>
        <a:p>
          <a:r>
            <a:rPr lang="uk-UA" sz="1800" dirty="0" smtClean="0"/>
            <a:t>- </a:t>
          </a:r>
          <a:r>
            <a:rPr lang="uk-UA" sz="1800" dirty="0" err="1" smtClean="0"/>
            <a:t>траекторія</a:t>
          </a:r>
          <a:r>
            <a:rPr lang="uk-UA" sz="1800" dirty="0" smtClean="0"/>
            <a:t> удару</a:t>
          </a:r>
          <a:endParaRPr lang="uk-UA" sz="1800" dirty="0"/>
        </a:p>
      </dgm:t>
    </dgm:pt>
    <dgm:pt modelId="{4497E663-A728-47EA-97D2-7979827BC50A}" type="parTrans" cxnId="{42334BB8-20D6-4542-B5DC-590BBC777C16}">
      <dgm:prSet/>
      <dgm:spPr/>
      <dgm:t>
        <a:bodyPr/>
        <a:lstStyle/>
        <a:p>
          <a:endParaRPr lang="uk-UA"/>
        </a:p>
      </dgm:t>
    </dgm:pt>
    <dgm:pt modelId="{0C43D08D-310C-4106-8302-0EDB2DBFCD20}" type="sibTrans" cxnId="{42334BB8-20D6-4542-B5DC-590BBC777C16}">
      <dgm:prSet/>
      <dgm:spPr/>
      <dgm:t>
        <a:bodyPr/>
        <a:lstStyle/>
        <a:p>
          <a:endParaRPr lang="uk-UA"/>
        </a:p>
      </dgm:t>
    </dgm:pt>
    <dgm:pt modelId="{42B6BA7C-EF92-4145-B05B-4494DAAF836A}">
      <dgm:prSet phldrT="[Текст]" custT="1"/>
      <dgm:spPr/>
      <dgm:t>
        <a:bodyPr/>
        <a:lstStyle/>
        <a:p>
          <a:pPr algn="ctr"/>
          <a:r>
            <a:rPr lang="uk-UA" sz="1800" dirty="0" smtClean="0"/>
            <a:t>Відчуття дистанції:</a:t>
          </a:r>
        </a:p>
        <a:p>
          <a:pPr algn="l"/>
          <a:r>
            <a:rPr lang="uk-UA" sz="1800" dirty="0" smtClean="0"/>
            <a:t>- дальня, середня, </a:t>
          </a:r>
          <a:r>
            <a:rPr lang="uk-UA" sz="1800" dirty="0" err="1" smtClean="0"/>
            <a:t>ближння</a:t>
          </a:r>
          <a:endParaRPr lang="uk-UA" sz="1800" dirty="0" smtClean="0"/>
        </a:p>
        <a:p>
          <a:pPr algn="l"/>
          <a:r>
            <a:rPr lang="uk-UA" sz="1800" dirty="0" smtClean="0"/>
            <a:t>- до зони попадання</a:t>
          </a:r>
        </a:p>
        <a:p>
          <a:pPr algn="l"/>
          <a:r>
            <a:rPr lang="uk-UA" sz="1800" dirty="0" smtClean="0"/>
            <a:t>- до ударної кінцівки суперника</a:t>
          </a:r>
          <a:endParaRPr lang="uk-UA" sz="1800" dirty="0"/>
        </a:p>
      </dgm:t>
    </dgm:pt>
    <dgm:pt modelId="{CBE2B5FA-7B3C-4490-993B-0B418B7CD52F}" type="parTrans" cxnId="{7566D2DB-2E6F-4BA2-8CBE-18A4793A501E}">
      <dgm:prSet/>
      <dgm:spPr/>
      <dgm:t>
        <a:bodyPr/>
        <a:lstStyle/>
        <a:p>
          <a:endParaRPr lang="uk-UA"/>
        </a:p>
      </dgm:t>
    </dgm:pt>
    <dgm:pt modelId="{9D77DDA2-54C9-4970-985A-F0071E146017}" type="sibTrans" cxnId="{7566D2DB-2E6F-4BA2-8CBE-18A4793A501E}">
      <dgm:prSet/>
      <dgm:spPr/>
      <dgm:t>
        <a:bodyPr/>
        <a:lstStyle/>
        <a:p>
          <a:endParaRPr lang="uk-UA"/>
        </a:p>
      </dgm:t>
    </dgm:pt>
    <dgm:pt modelId="{D41ED2A4-94C5-4F13-94B9-60EAC1046C6B}">
      <dgm:prSet phldrT="[Текст]" custT="1"/>
      <dgm:spPr/>
      <dgm:t>
        <a:bodyPr/>
        <a:lstStyle/>
        <a:p>
          <a:pPr algn="ctr"/>
          <a:r>
            <a:rPr lang="uk-UA" sz="1800" dirty="0" smtClean="0"/>
            <a:t>Відчуття татамі:</a:t>
          </a:r>
        </a:p>
        <a:p>
          <a:pPr algn="l"/>
          <a:r>
            <a:rPr lang="uk-UA" sz="1800" dirty="0" smtClean="0"/>
            <a:t>- Розмірів татамі</a:t>
          </a:r>
        </a:p>
        <a:p>
          <a:pPr algn="l"/>
          <a:r>
            <a:rPr lang="uk-UA" sz="1800" dirty="0" smtClean="0"/>
            <a:t>- Робочих зон татамі</a:t>
          </a:r>
          <a:endParaRPr lang="uk-UA" sz="1800" dirty="0"/>
        </a:p>
      </dgm:t>
    </dgm:pt>
    <dgm:pt modelId="{3ED7FDDC-37BD-4AD1-8E7B-084E93132372}" type="parTrans" cxnId="{36FD39C1-124F-4D18-91B4-D63E553F2051}">
      <dgm:prSet/>
      <dgm:spPr/>
      <dgm:t>
        <a:bodyPr/>
        <a:lstStyle/>
        <a:p>
          <a:endParaRPr lang="uk-UA"/>
        </a:p>
      </dgm:t>
    </dgm:pt>
    <dgm:pt modelId="{1CA71625-F9FA-4E8A-A4F5-4A0DD3B9BAF1}" type="sibTrans" cxnId="{36FD39C1-124F-4D18-91B4-D63E553F2051}">
      <dgm:prSet/>
      <dgm:spPr/>
      <dgm:t>
        <a:bodyPr/>
        <a:lstStyle/>
        <a:p>
          <a:endParaRPr lang="uk-UA"/>
        </a:p>
      </dgm:t>
    </dgm:pt>
    <dgm:pt modelId="{AAFAA2A6-E4C5-49BD-A40D-82B0984B3D2B}">
      <dgm:prSet phldrT="[Текст]" custT="1"/>
      <dgm:spPr/>
      <dgm:t>
        <a:bodyPr/>
        <a:lstStyle/>
        <a:p>
          <a:pPr algn="ctr"/>
          <a:r>
            <a:rPr lang="uk-UA" sz="1800" dirty="0" smtClean="0"/>
            <a:t>Відчуття часу:</a:t>
          </a:r>
        </a:p>
        <a:p>
          <a:pPr algn="l"/>
          <a:r>
            <a:rPr lang="uk-UA" sz="1800" dirty="0" smtClean="0"/>
            <a:t>- рухового ритму свій </a:t>
          </a:r>
          <a:r>
            <a:rPr lang="en-US" sz="1800" dirty="0" smtClean="0"/>
            <a:t>/ </a:t>
          </a:r>
          <a:r>
            <a:rPr lang="uk-UA" sz="1800" dirty="0" smtClean="0"/>
            <a:t>суперник</a:t>
          </a:r>
        </a:p>
        <a:p>
          <a:pPr algn="l"/>
          <a:r>
            <a:rPr lang="uk-UA" sz="1800" dirty="0" smtClean="0"/>
            <a:t>- основних часових фаз поєдинку</a:t>
          </a:r>
        </a:p>
        <a:p>
          <a:pPr algn="l"/>
          <a:endParaRPr lang="uk-UA" sz="1800" dirty="0"/>
        </a:p>
      </dgm:t>
    </dgm:pt>
    <dgm:pt modelId="{2EB6076C-AC4A-47C9-BF5E-EBF84DFB9E8F}" type="parTrans" cxnId="{2FBDA20A-EBC1-4564-84A0-87F3CE2DF77B}">
      <dgm:prSet/>
      <dgm:spPr/>
      <dgm:t>
        <a:bodyPr/>
        <a:lstStyle/>
        <a:p>
          <a:endParaRPr lang="uk-UA"/>
        </a:p>
      </dgm:t>
    </dgm:pt>
    <dgm:pt modelId="{05B3EB12-E511-4984-B099-9AD5A0833791}" type="sibTrans" cxnId="{2FBDA20A-EBC1-4564-84A0-87F3CE2DF77B}">
      <dgm:prSet/>
      <dgm:spPr/>
      <dgm:t>
        <a:bodyPr/>
        <a:lstStyle/>
        <a:p>
          <a:endParaRPr lang="uk-UA"/>
        </a:p>
      </dgm:t>
    </dgm:pt>
    <dgm:pt modelId="{8EBFAEA6-A8C8-49B9-B6EB-D98334B87417}">
      <dgm:prSet phldrT="[Текст]"/>
      <dgm:spPr/>
      <dgm:t>
        <a:bodyPr/>
        <a:lstStyle/>
        <a:p>
          <a:pPr algn="ctr"/>
          <a:r>
            <a:rPr lang="uk-UA" dirty="0" smtClean="0"/>
            <a:t>Відчуття моменту:</a:t>
          </a:r>
        </a:p>
        <a:p>
          <a:pPr algn="l"/>
          <a:r>
            <a:rPr lang="uk-UA" dirty="0" smtClean="0"/>
            <a:t>- підготовка руху суперника</a:t>
          </a:r>
        </a:p>
        <a:p>
          <a:pPr algn="l"/>
          <a:r>
            <a:rPr lang="uk-UA" dirty="0" smtClean="0"/>
            <a:t>- початок руху суперника</a:t>
          </a:r>
        </a:p>
        <a:p>
          <a:pPr algn="l"/>
          <a:r>
            <a:rPr lang="uk-UA" dirty="0" smtClean="0"/>
            <a:t>- закінчення руху суперника</a:t>
          </a:r>
        </a:p>
        <a:p>
          <a:pPr algn="l"/>
          <a:r>
            <a:rPr lang="uk-UA" dirty="0" smtClean="0"/>
            <a:t>- втрата пильності суперником</a:t>
          </a:r>
        </a:p>
      </dgm:t>
    </dgm:pt>
    <dgm:pt modelId="{931E9F16-2A62-476D-956C-58573FEC5B23}" type="parTrans" cxnId="{C15F2E23-EC21-4E9A-9B16-3366BFE0B334}">
      <dgm:prSet/>
      <dgm:spPr/>
      <dgm:t>
        <a:bodyPr/>
        <a:lstStyle/>
        <a:p>
          <a:endParaRPr lang="uk-UA"/>
        </a:p>
      </dgm:t>
    </dgm:pt>
    <dgm:pt modelId="{8A1C3B83-CD75-44CD-ABC8-7B3A0F156BD9}" type="sibTrans" cxnId="{C15F2E23-EC21-4E9A-9B16-3366BFE0B334}">
      <dgm:prSet/>
      <dgm:spPr/>
      <dgm:t>
        <a:bodyPr/>
        <a:lstStyle/>
        <a:p>
          <a:endParaRPr lang="uk-UA"/>
        </a:p>
      </dgm:t>
    </dgm:pt>
    <dgm:pt modelId="{06E611D8-C0F2-4EB4-81E6-376D2FF2769E}" type="pres">
      <dgm:prSet presAssocID="{19EB2878-F0A9-4559-AF63-9AB3B5660D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83835ED-A95D-4F80-AA01-8F6968D0B862}" type="pres">
      <dgm:prSet presAssocID="{4C8BC0AE-EC45-4F5A-852C-F5B404ABA1AF}" presName="hierRoot1" presStyleCnt="0">
        <dgm:presLayoutVars>
          <dgm:hierBranch val="init"/>
        </dgm:presLayoutVars>
      </dgm:prSet>
      <dgm:spPr/>
    </dgm:pt>
    <dgm:pt modelId="{DE328717-84D3-4533-8F0A-DED112C0A5B5}" type="pres">
      <dgm:prSet presAssocID="{4C8BC0AE-EC45-4F5A-852C-F5B404ABA1AF}" presName="rootComposite1" presStyleCnt="0"/>
      <dgm:spPr/>
    </dgm:pt>
    <dgm:pt modelId="{7386264B-2A78-402F-A80F-40EB597A51AF}" type="pres">
      <dgm:prSet presAssocID="{4C8BC0AE-EC45-4F5A-852C-F5B404ABA1AF}" presName="rootText1" presStyleLbl="node0" presStyleIdx="0" presStyleCnt="1" custLinFactNeighborX="3732" custLinFactNeighborY="-29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5EE2A5E-8962-4EFD-A8CF-5A26343AACE9}" type="pres">
      <dgm:prSet presAssocID="{4C8BC0AE-EC45-4F5A-852C-F5B404ABA1A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CD2F98C8-A939-4B8E-9957-4E038BDA4CFE}" type="pres">
      <dgm:prSet presAssocID="{4C8BC0AE-EC45-4F5A-852C-F5B404ABA1AF}" presName="hierChild2" presStyleCnt="0"/>
      <dgm:spPr/>
    </dgm:pt>
    <dgm:pt modelId="{455C602B-80E7-4DB8-9F3E-F10B13B1E060}" type="pres">
      <dgm:prSet presAssocID="{4497E663-A728-47EA-97D2-7979827BC50A}" presName="Name37" presStyleLbl="parChTrans1D2" presStyleIdx="0" presStyleCnt="5"/>
      <dgm:spPr/>
      <dgm:t>
        <a:bodyPr/>
        <a:lstStyle/>
        <a:p>
          <a:endParaRPr lang="ru-RU"/>
        </a:p>
      </dgm:t>
    </dgm:pt>
    <dgm:pt modelId="{85578796-E226-41E6-8859-42C12575A22D}" type="pres">
      <dgm:prSet presAssocID="{8F2483A5-6878-47EB-AD9C-5BE81633D591}" presName="hierRoot2" presStyleCnt="0">
        <dgm:presLayoutVars>
          <dgm:hierBranch val="init"/>
        </dgm:presLayoutVars>
      </dgm:prSet>
      <dgm:spPr/>
    </dgm:pt>
    <dgm:pt modelId="{CBB097DE-0472-4D9E-9227-06332C35DE19}" type="pres">
      <dgm:prSet presAssocID="{8F2483A5-6878-47EB-AD9C-5BE81633D591}" presName="rootComposite" presStyleCnt="0"/>
      <dgm:spPr/>
    </dgm:pt>
    <dgm:pt modelId="{A92B00D3-3FAB-458A-9A23-EA65AF361E32}" type="pres">
      <dgm:prSet presAssocID="{8F2483A5-6878-47EB-AD9C-5BE81633D591}" presName="rootText" presStyleLbl="node2" presStyleIdx="0" presStyleCnt="5" custScaleX="109197" custScaleY="40276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C1B533A-18E1-4DF8-88B5-A08F3765EF2E}" type="pres">
      <dgm:prSet presAssocID="{8F2483A5-6878-47EB-AD9C-5BE81633D591}" presName="rootConnector" presStyleLbl="node2" presStyleIdx="0" presStyleCnt="5"/>
      <dgm:spPr/>
      <dgm:t>
        <a:bodyPr/>
        <a:lstStyle/>
        <a:p>
          <a:endParaRPr lang="ru-RU"/>
        </a:p>
      </dgm:t>
    </dgm:pt>
    <dgm:pt modelId="{1BF45F77-025D-4E0F-BDD1-FD40ABAA864C}" type="pres">
      <dgm:prSet presAssocID="{8F2483A5-6878-47EB-AD9C-5BE81633D591}" presName="hierChild4" presStyleCnt="0"/>
      <dgm:spPr/>
    </dgm:pt>
    <dgm:pt modelId="{8C892ABF-63C1-43D3-8751-3B80517EFA67}" type="pres">
      <dgm:prSet presAssocID="{8F2483A5-6878-47EB-AD9C-5BE81633D591}" presName="hierChild5" presStyleCnt="0"/>
      <dgm:spPr/>
    </dgm:pt>
    <dgm:pt modelId="{0C309136-A275-4533-9EDE-226B7EA2727A}" type="pres">
      <dgm:prSet presAssocID="{CBE2B5FA-7B3C-4490-993B-0B418B7CD52F}" presName="Name37" presStyleLbl="parChTrans1D2" presStyleIdx="1" presStyleCnt="5"/>
      <dgm:spPr/>
      <dgm:t>
        <a:bodyPr/>
        <a:lstStyle/>
        <a:p>
          <a:endParaRPr lang="ru-RU"/>
        </a:p>
      </dgm:t>
    </dgm:pt>
    <dgm:pt modelId="{A3AAD9FD-3A12-4551-9376-C85FE2516FA4}" type="pres">
      <dgm:prSet presAssocID="{42B6BA7C-EF92-4145-B05B-4494DAAF836A}" presName="hierRoot2" presStyleCnt="0">
        <dgm:presLayoutVars>
          <dgm:hierBranch val="init"/>
        </dgm:presLayoutVars>
      </dgm:prSet>
      <dgm:spPr/>
    </dgm:pt>
    <dgm:pt modelId="{3E569A8D-7DDC-4710-8F41-E4063CBE3982}" type="pres">
      <dgm:prSet presAssocID="{42B6BA7C-EF92-4145-B05B-4494DAAF836A}" presName="rootComposite" presStyleCnt="0"/>
      <dgm:spPr/>
    </dgm:pt>
    <dgm:pt modelId="{42E4683A-5839-42E0-9E99-DC266F5634F6}" type="pres">
      <dgm:prSet presAssocID="{42B6BA7C-EF92-4145-B05B-4494DAAF836A}" presName="rootText" presStyleLbl="node2" presStyleIdx="1" presStyleCnt="5" custScaleX="103820" custScaleY="3966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E0F4135-0428-4897-B084-5014D6A54A34}" type="pres">
      <dgm:prSet presAssocID="{42B6BA7C-EF92-4145-B05B-4494DAAF836A}" presName="rootConnector" presStyleLbl="node2" presStyleIdx="1" presStyleCnt="5"/>
      <dgm:spPr/>
      <dgm:t>
        <a:bodyPr/>
        <a:lstStyle/>
        <a:p>
          <a:endParaRPr lang="ru-RU"/>
        </a:p>
      </dgm:t>
    </dgm:pt>
    <dgm:pt modelId="{E5AA49BB-BBAB-45C2-9A20-A1E21871B8F7}" type="pres">
      <dgm:prSet presAssocID="{42B6BA7C-EF92-4145-B05B-4494DAAF836A}" presName="hierChild4" presStyleCnt="0"/>
      <dgm:spPr/>
    </dgm:pt>
    <dgm:pt modelId="{FBFC94A1-ABA9-4F07-AB49-6BBFBD936E3A}" type="pres">
      <dgm:prSet presAssocID="{42B6BA7C-EF92-4145-B05B-4494DAAF836A}" presName="hierChild5" presStyleCnt="0"/>
      <dgm:spPr/>
    </dgm:pt>
    <dgm:pt modelId="{D506ACCD-C4EA-47F0-BC93-C7DDCB5C2EEB}" type="pres">
      <dgm:prSet presAssocID="{3ED7FDDC-37BD-4AD1-8E7B-084E93132372}" presName="Name37" presStyleLbl="parChTrans1D2" presStyleIdx="2" presStyleCnt="5"/>
      <dgm:spPr/>
      <dgm:t>
        <a:bodyPr/>
        <a:lstStyle/>
        <a:p>
          <a:endParaRPr lang="ru-RU"/>
        </a:p>
      </dgm:t>
    </dgm:pt>
    <dgm:pt modelId="{43C86A2A-2A4B-4C12-AE03-F2C5A5B47222}" type="pres">
      <dgm:prSet presAssocID="{D41ED2A4-94C5-4F13-94B9-60EAC1046C6B}" presName="hierRoot2" presStyleCnt="0">
        <dgm:presLayoutVars>
          <dgm:hierBranch val="init"/>
        </dgm:presLayoutVars>
      </dgm:prSet>
      <dgm:spPr/>
    </dgm:pt>
    <dgm:pt modelId="{2C41A137-5BED-4D62-A680-A7D606E4EC5C}" type="pres">
      <dgm:prSet presAssocID="{D41ED2A4-94C5-4F13-94B9-60EAC1046C6B}" presName="rootComposite" presStyleCnt="0"/>
      <dgm:spPr/>
    </dgm:pt>
    <dgm:pt modelId="{C58C2BAB-95B9-4F86-A3E6-D7E729783FCC}" type="pres">
      <dgm:prSet presAssocID="{D41ED2A4-94C5-4F13-94B9-60EAC1046C6B}" presName="rootText" presStyleLbl="node2" presStyleIdx="2" presStyleCnt="5" custScaleY="39593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F7B8F0C-9BCF-4655-85B3-415F2C443DD1}" type="pres">
      <dgm:prSet presAssocID="{D41ED2A4-94C5-4F13-94B9-60EAC1046C6B}" presName="rootConnector" presStyleLbl="node2" presStyleIdx="2" presStyleCnt="5"/>
      <dgm:spPr/>
      <dgm:t>
        <a:bodyPr/>
        <a:lstStyle/>
        <a:p>
          <a:endParaRPr lang="ru-RU"/>
        </a:p>
      </dgm:t>
    </dgm:pt>
    <dgm:pt modelId="{4771C2E2-68B4-4898-8D24-C3DC7BF73554}" type="pres">
      <dgm:prSet presAssocID="{D41ED2A4-94C5-4F13-94B9-60EAC1046C6B}" presName="hierChild4" presStyleCnt="0"/>
      <dgm:spPr/>
    </dgm:pt>
    <dgm:pt modelId="{B626B499-B23A-4AF8-A9F0-2B26FAD61482}" type="pres">
      <dgm:prSet presAssocID="{D41ED2A4-94C5-4F13-94B9-60EAC1046C6B}" presName="hierChild5" presStyleCnt="0"/>
      <dgm:spPr/>
    </dgm:pt>
    <dgm:pt modelId="{116C4FF3-EFA5-4478-86D0-2450C14133B2}" type="pres">
      <dgm:prSet presAssocID="{2EB6076C-AC4A-47C9-BF5E-EBF84DFB9E8F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0BDB298-F569-4DBE-8614-B8E08656714B}" type="pres">
      <dgm:prSet presAssocID="{AAFAA2A6-E4C5-49BD-A40D-82B0984B3D2B}" presName="hierRoot2" presStyleCnt="0">
        <dgm:presLayoutVars>
          <dgm:hierBranch val="init"/>
        </dgm:presLayoutVars>
      </dgm:prSet>
      <dgm:spPr/>
    </dgm:pt>
    <dgm:pt modelId="{A99068BF-47E9-4039-A46C-E68EBE0C05D4}" type="pres">
      <dgm:prSet presAssocID="{AAFAA2A6-E4C5-49BD-A40D-82B0984B3D2B}" presName="rootComposite" presStyleCnt="0"/>
      <dgm:spPr/>
    </dgm:pt>
    <dgm:pt modelId="{2F3F605A-D395-48B0-89B3-11380372ED6E}" type="pres">
      <dgm:prSet presAssocID="{AAFAA2A6-E4C5-49BD-A40D-82B0984B3D2B}" presName="rootText" presStyleLbl="node2" presStyleIdx="3" presStyleCnt="5" custScaleX="104350" custScaleY="390937" custLinFactNeighborX="746" custLinFactNeighborY="-14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CF35A08-43DC-4F88-AC5A-7DC644821416}" type="pres">
      <dgm:prSet presAssocID="{AAFAA2A6-E4C5-49BD-A40D-82B0984B3D2B}" presName="rootConnector" presStyleLbl="node2" presStyleIdx="3" presStyleCnt="5"/>
      <dgm:spPr/>
      <dgm:t>
        <a:bodyPr/>
        <a:lstStyle/>
        <a:p>
          <a:endParaRPr lang="ru-RU"/>
        </a:p>
      </dgm:t>
    </dgm:pt>
    <dgm:pt modelId="{0DA355F8-9DA7-4D5B-B213-A79A09D14A90}" type="pres">
      <dgm:prSet presAssocID="{AAFAA2A6-E4C5-49BD-A40D-82B0984B3D2B}" presName="hierChild4" presStyleCnt="0"/>
      <dgm:spPr/>
    </dgm:pt>
    <dgm:pt modelId="{760FC68A-E37F-4E1E-AC73-ECC83033423E}" type="pres">
      <dgm:prSet presAssocID="{AAFAA2A6-E4C5-49BD-A40D-82B0984B3D2B}" presName="hierChild5" presStyleCnt="0"/>
      <dgm:spPr/>
    </dgm:pt>
    <dgm:pt modelId="{8F1759F9-80CB-41D0-99C5-5B41424F699D}" type="pres">
      <dgm:prSet presAssocID="{931E9F16-2A62-476D-956C-58573FEC5B23}" presName="Name37" presStyleLbl="parChTrans1D2" presStyleIdx="4" presStyleCnt="5"/>
      <dgm:spPr/>
      <dgm:t>
        <a:bodyPr/>
        <a:lstStyle/>
        <a:p>
          <a:endParaRPr lang="ru-RU"/>
        </a:p>
      </dgm:t>
    </dgm:pt>
    <dgm:pt modelId="{5E806F4E-3C31-4D31-9067-43AD74EC5575}" type="pres">
      <dgm:prSet presAssocID="{8EBFAEA6-A8C8-49B9-B6EB-D98334B87417}" presName="hierRoot2" presStyleCnt="0">
        <dgm:presLayoutVars>
          <dgm:hierBranch val="init"/>
        </dgm:presLayoutVars>
      </dgm:prSet>
      <dgm:spPr/>
    </dgm:pt>
    <dgm:pt modelId="{E949B270-95CA-4E98-BD73-79E7076359BD}" type="pres">
      <dgm:prSet presAssocID="{8EBFAEA6-A8C8-49B9-B6EB-D98334B87417}" presName="rootComposite" presStyleCnt="0"/>
      <dgm:spPr/>
    </dgm:pt>
    <dgm:pt modelId="{1FC61831-4754-4FEA-84B7-0C33973F8F96}" type="pres">
      <dgm:prSet presAssocID="{8EBFAEA6-A8C8-49B9-B6EB-D98334B87417}" presName="rootText" presStyleLbl="node2" presStyleIdx="4" presStyleCnt="5" custScaleY="39392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794A47-FFDB-42C8-8558-4E2A5205FB04}" type="pres">
      <dgm:prSet presAssocID="{8EBFAEA6-A8C8-49B9-B6EB-D98334B87417}" presName="rootConnector" presStyleLbl="node2" presStyleIdx="4" presStyleCnt="5"/>
      <dgm:spPr/>
      <dgm:t>
        <a:bodyPr/>
        <a:lstStyle/>
        <a:p>
          <a:endParaRPr lang="ru-RU"/>
        </a:p>
      </dgm:t>
    </dgm:pt>
    <dgm:pt modelId="{A5AD2D47-D4A8-43C4-B368-5D79B0AA5017}" type="pres">
      <dgm:prSet presAssocID="{8EBFAEA6-A8C8-49B9-B6EB-D98334B87417}" presName="hierChild4" presStyleCnt="0"/>
      <dgm:spPr/>
    </dgm:pt>
    <dgm:pt modelId="{41E83FB8-D3AD-4E4B-813B-476CB4C2D1CF}" type="pres">
      <dgm:prSet presAssocID="{8EBFAEA6-A8C8-49B9-B6EB-D98334B87417}" presName="hierChild5" presStyleCnt="0"/>
      <dgm:spPr/>
    </dgm:pt>
    <dgm:pt modelId="{E83D5C60-BEF9-414E-ABB8-20C497D0B975}" type="pres">
      <dgm:prSet presAssocID="{4C8BC0AE-EC45-4F5A-852C-F5B404ABA1AF}" presName="hierChild3" presStyleCnt="0"/>
      <dgm:spPr/>
    </dgm:pt>
  </dgm:ptLst>
  <dgm:cxnLst>
    <dgm:cxn modelId="{BC6ADA41-FFC3-48D3-A134-3F99329F6D7F}" type="presOf" srcId="{19EB2878-F0A9-4559-AF63-9AB3B5660D2C}" destId="{06E611D8-C0F2-4EB4-81E6-376D2FF2769E}" srcOrd="0" destOrd="0" presId="urn:microsoft.com/office/officeart/2005/8/layout/orgChart1"/>
    <dgm:cxn modelId="{C15F2E23-EC21-4E9A-9B16-3366BFE0B334}" srcId="{4C8BC0AE-EC45-4F5A-852C-F5B404ABA1AF}" destId="{8EBFAEA6-A8C8-49B9-B6EB-D98334B87417}" srcOrd="4" destOrd="0" parTransId="{931E9F16-2A62-476D-956C-58573FEC5B23}" sibTransId="{8A1C3B83-CD75-44CD-ABC8-7B3A0F156BD9}"/>
    <dgm:cxn modelId="{08E3F908-9F17-4519-B577-C904794A2411}" type="presOf" srcId="{D41ED2A4-94C5-4F13-94B9-60EAC1046C6B}" destId="{C58C2BAB-95B9-4F86-A3E6-D7E729783FCC}" srcOrd="0" destOrd="0" presId="urn:microsoft.com/office/officeart/2005/8/layout/orgChart1"/>
    <dgm:cxn modelId="{6A41C29D-3FE8-415D-A4A6-1DDF772F8938}" type="presOf" srcId="{42B6BA7C-EF92-4145-B05B-4494DAAF836A}" destId="{42E4683A-5839-42E0-9E99-DC266F5634F6}" srcOrd="0" destOrd="0" presId="urn:microsoft.com/office/officeart/2005/8/layout/orgChart1"/>
    <dgm:cxn modelId="{36FD39C1-124F-4D18-91B4-D63E553F2051}" srcId="{4C8BC0AE-EC45-4F5A-852C-F5B404ABA1AF}" destId="{D41ED2A4-94C5-4F13-94B9-60EAC1046C6B}" srcOrd="2" destOrd="0" parTransId="{3ED7FDDC-37BD-4AD1-8E7B-084E93132372}" sibTransId="{1CA71625-F9FA-4E8A-A4F5-4A0DD3B9BAF1}"/>
    <dgm:cxn modelId="{E68C406A-EE93-4CD4-82DE-EE7ADDF851B9}" srcId="{19EB2878-F0A9-4559-AF63-9AB3B5660D2C}" destId="{4C8BC0AE-EC45-4F5A-852C-F5B404ABA1AF}" srcOrd="0" destOrd="0" parTransId="{5C42E45F-D33C-4DD8-93FF-9582F6706852}" sibTransId="{39F50BF0-6F77-44D2-B717-84A09065ADDE}"/>
    <dgm:cxn modelId="{23BAFE38-33DD-4E67-9CB6-347AD3B4F079}" type="presOf" srcId="{4C8BC0AE-EC45-4F5A-852C-F5B404ABA1AF}" destId="{7386264B-2A78-402F-A80F-40EB597A51AF}" srcOrd="0" destOrd="0" presId="urn:microsoft.com/office/officeart/2005/8/layout/orgChart1"/>
    <dgm:cxn modelId="{42334BB8-20D6-4542-B5DC-590BBC777C16}" srcId="{4C8BC0AE-EC45-4F5A-852C-F5B404ABA1AF}" destId="{8F2483A5-6878-47EB-AD9C-5BE81633D591}" srcOrd="0" destOrd="0" parTransId="{4497E663-A728-47EA-97D2-7979827BC50A}" sibTransId="{0C43D08D-310C-4106-8302-0EDB2DBFCD20}"/>
    <dgm:cxn modelId="{C831453C-B530-49CE-89CF-272ED193FE67}" type="presOf" srcId="{AAFAA2A6-E4C5-49BD-A40D-82B0984B3D2B}" destId="{0CF35A08-43DC-4F88-AC5A-7DC644821416}" srcOrd="1" destOrd="0" presId="urn:microsoft.com/office/officeart/2005/8/layout/orgChart1"/>
    <dgm:cxn modelId="{D42B264E-713A-409F-9D23-959308C13574}" type="presOf" srcId="{3ED7FDDC-37BD-4AD1-8E7B-084E93132372}" destId="{D506ACCD-C4EA-47F0-BC93-C7DDCB5C2EEB}" srcOrd="0" destOrd="0" presId="urn:microsoft.com/office/officeart/2005/8/layout/orgChart1"/>
    <dgm:cxn modelId="{8173F0FB-7A00-4E7C-9C84-847256BA3C33}" type="presOf" srcId="{8EBFAEA6-A8C8-49B9-B6EB-D98334B87417}" destId="{1FC61831-4754-4FEA-84B7-0C33973F8F96}" srcOrd="0" destOrd="0" presId="urn:microsoft.com/office/officeart/2005/8/layout/orgChart1"/>
    <dgm:cxn modelId="{7566D2DB-2E6F-4BA2-8CBE-18A4793A501E}" srcId="{4C8BC0AE-EC45-4F5A-852C-F5B404ABA1AF}" destId="{42B6BA7C-EF92-4145-B05B-4494DAAF836A}" srcOrd="1" destOrd="0" parTransId="{CBE2B5FA-7B3C-4490-993B-0B418B7CD52F}" sibTransId="{9D77DDA2-54C9-4970-985A-F0071E146017}"/>
    <dgm:cxn modelId="{71323DC8-EE5C-4451-9FDF-77E3F1919941}" type="presOf" srcId="{AAFAA2A6-E4C5-49BD-A40D-82B0984B3D2B}" destId="{2F3F605A-D395-48B0-89B3-11380372ED6E}" srcOrd="0" destOrd="0" presId="urn:microsoft.com/office/officeart/2005/8/layout/orgChart1"/>
    <dgm:cxn modelId="{78B1BBB8-CA6C-4FFF-B165-B7FA8BE09464}" type="presOf" srcId="{931E9F16-2A62-476D-956C-58573FEC5B23}" destId="{8F1759F9-80CB-41D0-99C5-5B41424F699D}" srcOrd="0" destOrd="0" presId="urn:microsoft.com/office/officeart/2005/8/layout/orgChart1"/>
    <dgm:cxn modelId="{F7527F56-6869-4D3F-8469-493676FD206B}" type="presOf" srcId="{42B6BA7C-EF92-4145-B05B-4494DAAF836A}" destId="{1E0F4135-0428-4897-B084-5014D6A54A34}" srcOrd="1" destOrd="0" presId="urn:microsoft.com/office/officeart/2005/8/layout/orgChart1"/>
    <dgm:cxn modelId="{2FBDA20A-EBC1-4564-84A0-87F3CE2DF77B}" srcId="{4C8BC0AE-EC45-4F5A-852C-F5B404ABA1AF}" destId="{AAFAA2A6-E4C5-49BD-A40D-82B0984B3D2B}" srcOrd="3" destOrd="0" parTransId="{2EB6076C-AC4A-47C9-BF5E-EBF84DFB9E8F}" sibTransId="{05B3EB12-E511-4984-B099-9AD5A0833791}"/>
    <dgm:cxn modelId="{1262CE03-1865-4A1F-8F9A-8B4C310E240E}" type="presOf" srcId="{8F2483A5-6878-47EB-AD9C-5BE81633D591}" destId="{A92B00D3-3FAB-458A-9A23-EA65AF361E32}" srcOrd="0" destOrd="0" presId="urn:microsoft.com/office/officeart/2005/8/layout/orgChart1"/>
    <dgm:cxn modelId="{E338B24B-51DE-4CF4-99F9-1A4111225B86}" type="presOf" srcId="{8EBFAEA6-A8C8-49B9-B6EB-D98334B87417}" destId="{81794A47-FFDB-42C8-8558-4E2A5205FB04}" srcOrd="1" destOrd="0" presId="urn:microsoft.com/office/officeart/2005/8/layout/orgChart1"/>
    <dgm:cxn modelId="{69E5FA39-B2D4-48DA-BC7B-47831DCA139F}" type="presOf" srcId="{CBE2B5FA-7B3C-4490-993B-0B418B7CD52F}" destId="{0C309136-A275-4533-9EDE-226B7EA2727A}" srcOrd="0" destOrd="0" presId="urn:microsoft.com/office/officeart/2005/8/layout/orgChart1"/>
    <dgm:cxn modelId="{45BD6A5A-EF84-4E04-807A-23970FD7FF14}" type="presOf" srcId="{8F2483A5-6878-47EB-AD9C-5BE81633D591}" destId="{5C1B533A-18E1-4DF8-88B5-A08F3765EF2E}" srcOrd="1" destOrd="0" presId="urn:microsoft.com/office/officeart/2005/8/layout/orgChart1"/>
    <dgm:cxn modelId="{D20008F7-396A-49DE-87B5-16C33BE16A65}" type="presOf" srcId="{D41ED2A4-94C5-4F13-94B9-60EAC1046C6B}" destId="{5F7B8F0C-9BCF-4655-85B3-415F2C443DD1}" srcOrd="1" destOrd="0" presId="urn:microsoft.com/office/officeart/2005/8/layout/orgChart1"/>
    <dgm:cxn modelId="{F7A010BE-B64E-4E87-81CF-567DA4351373}" type="presOf" srcId="{4C8BC0AE-EC45-4F5A-852C-F5B404ABA1AF}" destId="{A5EE2A5E-8962-4EFD-A8CF-5A26343AACE9}" srcOrd="1" destOrd="0" presId="urn:microsoft.com/office/officeart/2005/8/layout/orgChart1"/>
    <dgm:cxn modelId="{D0DDF9CF-9E4A-45DA-A5A7-BDEED254BB25}" type="presOf" srcId="{4497E663-A728-47EA-97D2-7979827BC50A}" destId="{455C602B-80E7-4DB8-9F3E-F10B13B1E060}" srcOrd="0" destOrd="0" presId="urn:microsoft.com/office/officeart/2005/8/layout/orgChart1"/>
    <dgm:cxn modelId="{729E2D41-2D69-4117-BDF1-0EA7B019F008}" type="presOf" srcId="{2EB6076C-AC4A-47C9-BF5E-EBF84DFB9E8F}" destId="{116C4FF3-EFA5-4478-86D0-2450C14133B2}" srcOrd="0" destOrd="0" presId="urn:microsoft.com/office/officeart/2005/8/layout/orgChart1"/>
    <dgm:cxn modelId="{F86FAA1F-E18F-4571-874F-70A5C77E9AED}" type="presParOf" srcId="{06E611D8-C0F2-4EB4-81E6-376D2FF2769E}" destId="{583835ED-A95D-4F80-AA01-8F6968D0B862}" srcOrd="0" destOrd="0" presId="urn:microsoft.com/office/officeart/2005/8/layout/orgChart1"/>
    <dgm:cxn modelId="{624B7093-69E3-499E-A44E-88C69916304C}" type="presParOf" srcId="{583835ED-A95D-4F80-AA01-8F6968D0B862}" destId="{DE328717-84D3-4533-8F0A-DED112C0A5B5}" srcOrd="0" destOrd="0" presId="urn:microsoft.com/office/officeart/2005/8/layout/orgChart1"/>
    <dgm:cxn modelId="{40813012-995D-4161-BC1F-87798113D387}" type="presParOf" srcId="{DE328717-84D3-4533-8F0A-DED112C0A5B5}" destId="{7386264B-2A78-402F-A80F-40EB597A51AF}" srcOrd="0" destOrd="0" presId="urn:microsoft.com/office/officeart/2005/8/layout/orgChart1"/>
    <dgm:cxn modelId="{E911CB67-C104-4FBA-87F8-6D45551C7963}" type="presParOf" srcId="{DE328717-84D3-4533-8F0A-DED112C0A5B5}" destId="{A5EE2A5E-8962-4EFD-A8CF-5A26343AACE9}" srcOrd="1" destOrd="0" presId="urn:microsoft.com/office/officeart/2005/8/layout/orgChart1"/>
    <dgm:cxn modelId="{E943806B-49A8-4CBA-A4A6-9E9BAF518F2A}" type="presParOf" srcId="{583835ED-A95D-4F80-AA01-8F6968D0B862}" destId="{CD2F98C8-A939-4B8E-9957-4E038BDA4CFE}" srcOrd="1" destOrd="0" presId="urn:microsoft.com/office/officeart/2005/8/layout/orgChart1"/>
    <dgm:cxn modelId="{19EE05A8-69ED-4D26-BE92-616F2132268C}" type="presParOf" srcId="{CD2F98C8-A939-4B8E-9957-4E038BDA4CFE}" destId="{455C602B-80E7-4DB8-9F3E-F10B13B1E060}" srcOrd="0" destOrd="0" presId="urn:microsoft.com/office/officeart/2005/8/layout/orgChart1"/>
    <dgm:cxn modelId="{79868E88-308C-4069-A61E-0E9347FA92FE}" type="presParOf" srcId="{CD2F98C8-A939-4B8E-9957-4E038BDA4CFE}" destId="{85578796-E226-41E6-8859-42C12575A22D}" srcOrd="1" destOrd="0" presId="urn:microsoft.com/office/officeart/2005/8/layout/orgChart1"/>
    <dgm:cxn modelId="{36FDE7AA-73C3-47BE-83AB-D39B73207B0D}" type="presParOf" srcId="{85578796-E226-41E6-8859-42C12575A22D}" destId="{CBB097DE-0472-4D9E-9227-06332C35DE19}" srcOrd="0" destOrd="0" presId="urn:microsoft.com/office/officeart/2005/8/layout/orgChart1"/>
    <dgm:cxn modelId="{EC4F90B8-7516-44BF-9256-C72035F9F914}" type="presParOf" srcId="{CBB097DE-0472-4D9E-9227-06332C35DE19}" destId="{A92B00D3-3FAB-458A-9A23-EA65AF361E32}" srcOrd="0" destOrd="0" presId="urn:microsoft.com/office/officeart/2005/8/layout/orgChart1"/>
    <dgm:cxn modelId="{7B4596A8-59C6-46E3-A69E-3C84802B4E48}" type="presParOf" srcId="{CBB097DE-0472-4D9E-9227-06332C35DE19}" destId="{5C1B533A-18E1-4DF8-88B5-A08F3765EF2E}" srcOrd="1" destOrd="0" presId="urn:microsoft.com/office/officeart/2005/8/layout/orgChart1"/>
    <dgm:cxn modelId="{9D02173D-8E0F-452F-A0C9-42F31B451823}" type="presParOf" srcId="{85578796-E226-41E6-8859-42C12575A22D}" destId="{1BF45F77-025D-4E0F-BDD1-FD40ABAA864C}" srcOrd="1" destOrd="0" presId="urn:microsoft.com/office/officeart/2005/8/layout/orgChart1"/>
    <dgm:cxn modelId="{1623D820-03EE-4A1D-AFC5-26979EDFE180}" type="presParOf" srcId="{85578796-E226-41E6-8859-42C12575A22D}" destId="{8C892ABF-63C1-43D3-8751-3B80517EFA67}" srcOrd="2" destOrd="0" presId="urn:microsoft.com/office/officeart/2005/8/layout/orgChart1"/>
    <dgm:cxn modelId="{1C80BD8F-BAA6-4D95-A9D8-67B0B1473E47}" type="presParOf" srcId="{CD2F98C8-A939-4B8E-9957-4E038BDA4CFE}" destId="{0C309136-A275-4533-9EDE-226B7EA2727A}" srcOrd="2" destOrd="0" presId="urn:microsoft.com/office/officeart/2005/8/layout/orgChart1"/>
    <dgm:cxn modelId="{56846972-B952-4071-BC34-90252EF950B4}" type="presParOf" srcId="{CD2F98C8-A939-4B8E-9957-4E038BDA4CFE}" destId="{A3AAD9FD-3A12-4551-9376-C85FE2516FA4}" srcOrd="3" destOrd="0" presId="urn:microsoft.com/office/officeart/2005/8/layout/orgChart1"/>
    <dgm:cxn modelId="{19B790A6-5B06-4DC0-932C-4191BB2C10A3}" type="presParOf" srcId="{A3AAD9FD-3A12-4551-9376-C85FE2516FA4}" destId="{3E569A8D-7DDC-4710-8F41-E4063CBE3982}" srcOrd="0" destOrd="0" presId="urn:microsoft.com/office/officeart/2005/8/layout/orgChart1"/>
    <dgm:cxn modelId="{C27E1B4F-C4BA-4157-A559-EAA3FD9444D0}" type="presParOf" srcId="{3E569A8D-7DDC-4710-8F41-E4063CBE3982}" destId="{42E4683A-5839-42E0-9E99-DC266F5634F6}" srcOrd="0" destOrd="0" presId="urn:microsoft.com/office/officeart/2005/8/layout/orgChart1"/>
    <dgm:cxn modelId="{04AB5800-4323-4AF0-A9BE-3D77C1A53C3F}" type="presParOf" srcId="{3E569A8D-7DDC-4710-8F41-E4063CBE3982}" destId="{1E0F4135-0428-4897-B084-5014D6A54A34}" srcOrd="1" destOrd="0" presId="urn:microsoft.com/office/officeart/2005/8/layout/orgChart1"/>
    <dgm:cxn modelId="{52DE34A7-5AC6-4F70-93E5-C65270F39D37}" type="presParOf" srcId="{A3AAD9FD-3A12-4551-9376-C85FE2516FA4}" destId="{E5AA49BB-BBAB-45C2-9A20-A1E21871B8F7}" srcOrd="1" destOrd="0" presId="urn:microsoft.com/office/officeart/2005/8/layout/orgChart1"/>
    <dgm:cxn modelId="{5E333980-47D8-4B80-A136-6A221CEB2173}" type="presParOf" srcId="{A3AAD9FD-3A12-4551-9376-C85FE2516FA4}" destId="{FBFC94A1-ABA9-4F07-AB49-6BBFBD936E3A}" srcOrd="2" destOrd="0" presId="urn:microsoft.com/office/officeart/2005/8/layout/orgChart1"/>
    <dgm:cxn modelId="{6DA7182E-E8D9-472F-9E39-FCA9D62CDAB4}" type="presParOf" srcId="{CD2F98C8-A939-4B8E-9957-4E038BDA4CFE}" destId="{D506ACCD-C4EA-47F0-BC93-C7DDCB5C2EEB}" srcOrd="4" destOrd="0" presId="urn:microsoft.com/office/officeart/2005/8/layout/orgChart1"/>
    <dgm:cxn modelId="{2953F5A4-35D2-4BC8-A6E7-5EB4BE4575F8}" type="presParOf" srcId="{CD2F98C8-A939-4B8E-9957-4E038BDA4CFE}" destId="{43C86A2A-2A4B-4C12-AE03-F2C5A5B47222}" srcOrd="5" destOrd="0" presId="urn:microsoft.com/office/officeart/2005/8/layout/orgChart1"/>
    <dgm:cxn modelId="{4F4149AD-42D3-4242-8BBA-A18E499BC1B5}" type="presParOf" srcId="{43C86A2A-2A4B-4C12-AE03-F2C5A5B47222}" destId="{2C41A137-5BED-4D62-A680-A7D606E4EC5C}" srcOrd="0" destOrd="0" presId="urn:microsoft.com/office/officeart/2005/8/layout/orgChart1"/>
    <dgm:cxn modelId="{0BC9A6DB-CAD5-46E6-9866-3CC59456F575}" type="presParOf" srcId="{2C41A137-5BED-4D62-A680-A7D606E4EC5C}" destId="{C58C2BAB-95B9-4F86-A3E6-D7E729783FCC}" srcOrd="0" destOrd="0" presId="urn:microsoft.com/office/officeart/2005/8/layout/orgChart1"/>
    <dgm:cxn modelId="{431D3F70-D8BB-4230-9B8A-4280252D0177}" type="presParOf" srcId="{2C41A137-5BED-4D62-A680-A7D606E4EC5C}" destId="{5F7B8F0C-9BCF-4655-85B3-415F2C443DD1}" srcOrd="1" destOrd="0" presId="urn:microsoft.com/office/officeart/2005/8/layout/orgChart1"/>
    <dgm:cxn modelId="{14ECFF46-5821-4531-90CE-D0B8D9122A2D}" type="presParOf" srcId="{43C86A2A-2A4B-4C12-AE03-F2C5A5B47222}" destId="{4771C2E2-68B4-4898-8D24-C3DC7BF73554}" srcOrd="1" destOrd="0" presId="urn:microsoft.com/office/officeart/2005/8/layout/orgChart1"/>
    <dgm:cxn modelId="{28A0BC45-45E1-4A4F-8FB2-E99243F8ED3C}" type="presParOf" srcId="{43C86A2A-2A4B-4C12-AE03-F2C5A5B47222}" destId="{B626B499-B23A-4AF8-A9F0-2B26FAD61482}" srcOrd="2" destOrd="0" presId="urn:microsoft.com/office/officeart/2005/8/layout/orgChart1"/>
    <dgm:cxn modelId="{5FA6522C-54B0-4C2E-931F-E9C2F412EE75}" type="presParOf" srcId="{CD2F98C8-A939-4B8E-9957-4E038BDA4CFE}" destId="{116C4FF3-EFA5-4478-86D0-2450C14133B2}" srcOrd="6" destOrd="0" presId="urn:microsoft.com/office/officeart/2005/8/layout/orgChart1"/>
    <dgm:cxn modelId="{977F58A4-04CD-404C-B75F-03B7CB66CA5A}" type="presParOf" srcId="{CD2F98C8-A939-4B8E-9957-4E038BDA4CFE}" destId="{60BDB298-F569-4DBE-8614-B8E08656714B}" srcOrd="7" destOrd="0" presId="urn:microsoft.com/office/officeart/2005/8/layout/orgChart1"/>
    <dgm:cxn modelId="{A369644E-7EB4-4A8A-9646-14AAACBB2E1F}" type="presParOf" srcId="{60BDB298-F569-4DBE-8614-B8E08656714B}" destId="{A99068BF-47E9-4039-A46C-E68EBE0C05D4}" srcOrd="0" destOrd="0" presId="urn:microsoft.com/office/officeart/2005/8/layout/orgChart1"/>
    <dgm:cxn modelId="{D6A5C682-2AF7-435D-BA2E-C4F7F3E7C742}" type="presParOf" srcId="{A99068BF-47E9-4039-A46C-E68EBE0C05D4}" destId="{2F3F605A-D395-48B0-89B3-11380372ED6E}" srcOrd="0" destOrd="0" presId="urn:microsoft.com/office/officeart/2005/8/layout/orgChart1"/>
    <dgm:cxn modelId="{3955DE3C-8C5D-47DE-9C0B-B0EC1EA71D53}" type="presParOf" srcId="{A99068BF-47E9-4039-A46C-E68EBE0C05D4}" destId="{0CF35A08-43DC-4F88-AC5A-7DC644821416}" srcOrd="1" destOrd="0" presId="urn:microsoft.com/office/officeart/2005/8/layout/orgChart1"/>
    <dgm:cxn modelId="{F439B05C-85A5-4BEF-A608-6C9BE4C3649F}" type="presParOf" srcId="{60BDB298-F569-4DBE-8614-B8E08656714B}" destId="{0DA355F8-9DA7-4D5B-B213-A79A09D14A90}" srcOrd="1" destOrd="0" presId="urn:microsoft.com/office/officeart/2005/8/layout/orgChart1"/>
    <dgm:cxn modelId="{9DB696AD-B4DA-4981-B1F6-D0E44C7CC4DF}" type="presParOf" srcId="{60BDB298-F569-4DBE-8614-B8E08656714B}" destId="{760FC68A-E37F-4E1E-AC73-ECC83033423E}" srcOrd="2" destOrd="0" presId="urn:microsoft.com/office/officeart/2005/8/layout/orgChart1"/>
    <dgm:cxn modelId="{7F6CFCD6-A225-456D-9E10-6FF83770371B}" type="presParOf" srcId="{CD2F98C8-A939-4B8E-9957-4E038BDA4CFE}" destId="{8F1759F9-80CB-41D0-99C5-5B41424F699D}" srcOrd="8" destOrd="0" presId="urn:microsoft.com/office/officeart/2005/8/layout/orgChart1"/>
    <dgm:cxn modelId="{1B098A8A-C0EB-4569-836B-1A35F6025D5B}" type="presParOf" srcId="{CD2F98C8-A939-4B8E-9957-4E038BDA4CFE}" destId="{5E806F4E-3C31-4D31-9067-43AD74EC5575}" srcOrd="9" destOrd="0" presId="urn:microsoft.com/office/officeart/2005/8/layout/orgChart1"/>
    <dgm:cxn modelId="{64E1D4AF-CB7D-48D3-956B-721D30BF36DC}" type="presParOf" srcId="{5E806F4E-3C31-4D31-9067-43AD74EC5575}" destId="{E949B270-95CA-4E98-BD73-79E7076359BD}" srcOrd="0" destOrd="0" presId="urn:microsoft.com/office/officeart/2005/8/layout/orgChart1"/>
    <dgm:cxn modelId="{3512869A-2A0D-41F4-BC1B-352E1E54DEE1}" type="presParOf" srcId="{E949B270-95CA-4E98-BD73-79E7076359BD}" destId="{1FC61831-4754-4FEA-84B7-0C33973F8F96}" srcOrd="0" destOrd="0" presId="urn:microsoft.com/office/officeart/2005/8/layout/orgChart1"/>
    <dgm:cxn modelId="{7217FB8B-DAC3-489E-9FA8-DD3174354B2A}" type="presParOf" srcId="{E949B270-95CA-4E98-BD73-79E7076359BD}" destId="{81794A47-FFDB-42C8-8558-4E2A5205FB04}" srcOrd="1" destOrd="0" presId="urn:microsoft.com/office/officeart/2005/8/layout/orgChart1"/>
    <dgm:cxn modelId="{E32501D3-5EC8-46AB-86F1-4F381287947A}" type="presParOf" srcId="{5E806F4E-3C31-4D31-9067-43AD74EC5575}" destId="{A5AD2D47-D4A8-43C4-B368-5D79B0AA5017}" srcOrd="1" destOrd="0" presId="urn:microsoft.com/office/officeart/2005/8/layout/orgChart1"/>
    <dgm:cxn modelId="{F2F1DE45-A69B-4DDF-93D4-1A5CA2FE60B7}" type="presParOf" srcId="{5E806F4E-3C31-4D31-9067-43AD74EC5575}" destId="{41E83FB8-D3AD-4E4B-813B-476CB4C2D1CF}" srcOrd="2" destOrd="0" presId="urn:microsoft.com/office/officeart/2005/8/layout/orgChart1"/>
    <dgm:cxn modelId="{C5B8065E-6D65-4DAC-8BFA-9F6EB8B27C0A}" type="presParOf" srcId="{583835ED-A95D-4F80-AA01-8F6968D0B862}" destId="{E83D5C60-BEF9-414E-ABB8-20C497D0B9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B6C898-6828-4B95-B339-6DDC3A464F5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F933BD2-1BF0-434E-983C-B175B87E16FE}">
      <dgm:prSet phldrT="[Текст]"/>
      <dgm:spPr/>
      <dgm:t>
        <a:bodyPr/>
        <a:lstStyle/>
        <a:p>
          <a:r>
            <a:rPr lang="uk-UA" dirty="0" smtClean="0"/>
            <a:t>Варіанти створення моментів в </a:t>
          </a:r>
          <a:r>
            <a:rPr lang="uk-UA" dirty="0" err="1" smtClean="0"/>
            <a:t>куміте</a:t>
          </a:r>
          <a:endParaRPr lang="uk-UA" dirty="0"/>
        </a:p>
      </dgm:t>
    </dgm:pt>
    <dgm:pt modelId="{1F30FC4C-B48B-43BC-93EE-D9E7078EA5A8}" type="parTrans" cxnId="{73C8C767-8638-4EF3-A200-FF885C2C7349}">
      <dgm:prSet/>
      <dgm:spPr/>
      <dgm:t>
        <a:bodyPr/>
        <a:lstStyle/>
        <a:p>
          <a:endParaRPr lang="uk-UA"/>
        </a:p>
      </dgm:t>
    </dgm:pt>
    <dgm:pt modelId="{ED4479FE-6F73-4036-B80A-96639B7259D4}" type="sibTrans" cxnId="{73C8C767-8638-4EF3-A200-FF885C2C7349}">
      <dgm:prSet/>
      <dgm:spPr/>
      <dgm:t>
        <a:bodyPr/>
        <a:lstStyle/>
        <a:p>
          <a:endParaRPr lang="uk-UA"/>
        </a:p>
      </dgm:t>
    </dgm:pt>
    <dgm:pt modelId="{900C5683-5A45-4A9F-85FD-9095B3E56654}">
      <dgm:prSet phldrT="[Текст]"/>
      <dgm:spPr/>
      <dgm:t>
        <a:bodyPr/>
        <a:lstStyle/>
        <a:p>
          <a:r>
            <a:rPr lang="uk-UA" dirty="0" smtClean="0"/>
            <a:t>Момент створює спортсмен</a:t>
          </a:r>
          <a:endParaRPr lang="uk-UA" dirty="0"/>
        </a:p>
      </dgm:t>
    </dgm:pt>
    <dgm:pt modelId="{F0EB674D-090B-4647-9CBA-D74F5FD79651}" type="parTrans" cxnId="{DCBFE60C-C2B2-4319-93DD-688D7F54EF8E}">
      <dgm:prSet/>
      <dgm:spPr/>
      <dgm:t>
        <a:bodyPr/>
        <a:lstStyle/>
        <a:p>
          <a:endParaRPr lang="uk-UA"/>
        </a:p>
      </dgm:t>
    </dgm:pt>
    <dgm:pt modelId="{8A89650A-3656-4048-AA56-E01929DC871E}" type="sibTrans" cxnId="{DCBFE60C-C2B2-4319-93DD-688D7F54EF8E}">
      <dgm:prSet/>
      <dgm:spPr/>
      <dgm:t>
        <a:bodyPr/>
        <a:lstStyle/>
        <a:p>
          <a:endParaRPr lang="uk-UA"/>
        </a:p>
      </dgm:t>
    </dgm:pt>
    <dgm:pt modelId="{1F207550-2D0B-4A97-84EC-C269973EDD0A}">
      <dgm:prSet phldrT="[Текст]"/>
      <dgm:spPr/>
      <dgm:t>
        <a:bodyPr/>
        <a:lstStyle/>
        <a:p>
          <a:r>
            <a:rPr lang="uk-UA" dirty="0" smtClean="0"/>
            <a:t>Момент створює суперник</a:t>
          </a:r>
          <a:endParaRPr lang="uk-UA" dirty="0"/>
        </a:p>
      </dgm:t>
    </dgm:pt>
    <dgm:pt modelId="{3CFD26FD-F318-4FA3-8EA9-31D84D6940A1}" type="parTrans" cxnId="{65252D8C-F476-48C7-BE83-E4256D1C7D2C}">
      <dgm:prSet/>
      <dgm:spPr/>
      <dgm:t>
        <a:bodyPr/>
        <a:lstStyle/>
        <a:p>
          <a:endParaRPr lang="uk-UA"/>
        </a:p>
      </dgm:t>
    </dgm:pt>
    <dgm:pt modelId="{D17A1C56-5665-464D-9441-3F6B21C6E964}" type="sibTrans" cxnId="{65252D8C-F476-48C7-BE83-E4256D1C7D2C}">
      <dgm:prSet/>
      <dgm:spPr/>
      <dgm:t>
        <a:bodyPr/>
        <a:lstStyle/>
        <a:p>
          <a:endParaRPr lang="uk-UA"/>
        </a:p>
      </dgm:t>
    </dgm:pt>
    <dgm:pt modelId="{768A574D-BFEB-4B35-9A93-D66D5E587443}" type="pres">
      <dgm:prSet presAssocID="{A3B6C898-6828-4B95-B339-6DDC3A464F5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3C5567-A9CE-48A8-B96F-C93BBEE42AAE}" type="pres">
      <dgm:prSet presAssocID="{FF933BD2-1BF0-434E-983C-B175B87E16FE}" presName="hierRoot1" presStyleCnt="0"/>
      <dgm:spPr/>
    </dgm:pt>
    <dgm:pt modelId="{7ADF5CE3-9B9B-4870-9EC1-77A579E949F7}" type="pres">
      <dgm:prSet presAssocID="{FF933BD2-1BF0-434E-983C-B175B87E16FE}" presName="composite" presStyleCnt="0"/>
      <dgm:spPr/>
    </dgm:pt>
    <dgm:pt modelId="{59036CA0-D1C9-4BCB-81F1-DD20D0DA8C24}" type="pres">
      <dgm:prSet presAssocID="{FF933BD2-1BF0-434E-983C-B175B87E16FE}" presName="background" presStyleLbl="node0" presStyleIdx="0" presStyleCnt="1"/>
      <dgm:spPr/>
    </dgm:pt>
    <dgm:pt modelId="{37122E50-6CE0-42A4-AC3E-F50AB9FAA49D}" type="pres">
      <dgm:prSet presAssocID="{FF933BD2-1BF0-434E-983C-B175B87E16F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727BB-303B-4B45-B119-D1B78F935B38}" type="pres">
      <dgm:prSet presAssocID="{FF933BD2-1BF0-434E-983C-B175B87E16FE}" presName="hierChild2" presStyleCnt="0"/>
      <dgm:spPr/>
    </dgm:pt>
    <dgm:pt modelId="{F30C6F5E-8F49-4012-986D-DEA4B198865E}" type="pres">
      <dgm:prSet presAssocID="{F0EB674D-090B-4647-9CBA-D74F5FD7965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8F439A0-A88E-4CD9-A547-5CAEC9AFFA72}" type="pres">
      <dgm:prSet presAssocID="{900C5683-5A45-4A9F-85FD-9095B3E56654}" presName="hierRoot2" presStyleCnt="0"/>
      <dgm:spPr/>
    </dgm:pt>
    <dgm:pt modelId="{A395B4FB-60DF-4E5F-9A18-2B23EAAE35D8}" type="pres">
      <dgm:prSet presAssocID="{900C5683-5A45-4A9F-85FD-9095B3E56654}" presName="composite2" presStyleCnt="0"/>
      <dgm:spPr/>
    </dgm:pt>
    <dgm:pt modelId="{3B01F7EF-E974-409D-AA4F-63F935C33E2E}" type="pres">
      <dgm:prSet presAssocID="{900C5683-5A45-4A9F-85FD-9095B3E56654}" presName="background2" presStyleLbl="node2" presStyleIdx="0" presStyleCnt="2"/>
      <dgm:spPr/>
    </dgm:pt>
    <dgm:pt modelId="{029B44A2-A4ED-4DDD-AC08-5D0FCB8806E6}" type="pres">
      <dgm:prSet presAssocID="{900C5683-5A45-4A9F-85FD-9095B3E5665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76D7236-06CB-4F0C-B8F8-9EE57360AF2E}" type="pres">
      <dgm:prSet presAssocID="{900C5683-5A45-4A9F-85FD-9095B3E56654}" presName="hierChild3" presStyleCnt="0"/>
      <dgm:spPr/>
    </dgm:pt>
    <dgm:pt modelId="{2098FAA0-4313-4E6F-BD17-06D55A436EB7}" type="pres">
      <dgm:prSet presAssocID="{3CFD26FD-F318-4FA3-8EA9-31D84D6940A1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A682367-7C7D-4519-B379-82A06D0B7BA5}" type="pres">
      <dgm:prSet presAssocID="{1F207550-2D0B-4A97-84EC-C269973EDD0A}" presName="hierRoot2" presStyleCnt="0"/>
      <dgm:spPr/>
    </dgm:pt>
    <dgm:pt modelId="{1A64919F-2FB1-475D-9AF9-63DA501170F9}" type="pres">
      <dgm:prSet presAssocID="{1F207550-2D0B-4A97-84EC-C269973EDD0A}" presName="composite2" presStyleCnt="0"/>
      <dgm:spPr/>
    </dgm:pt>
    <dgm:pt modelId="{685D7712-2760-48A8-A9B5-D9E5D11F293C}" type="pres">
      <dgm:prSet presAssocID="{1F207550-2D0B-4A97-84EC-C269973EDD0A}" presName="background2" presStyleLbl="node2" presStyleIdx="1" presStyleCnt="2"/>
      <dgm:spPr/>
    </dgm:pt>
    <dgm:pt modelId="{EEFD0E1C-F518-45A4-90A7-F62D9F6A5668}" type="pres">
      <dgm:prSet presAssocID="{1F207550-2D0B-4A97-84EC-C269973EDD0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A1754AB-4E06-4AD7-8B66-278DF9F762D8}" type="pres">
      <dgm:prSet presAssocID="{1F207550-2D0B-4A97-84EC-C269973EDD0A}" presName="hierChild3" presStyleCnt="0"/>
      <dgm:spPr/>
    </dgm:pt>
  </dgm:ptLst>
  <dgm:cxnLst>
    <dgm:cxn modelId="{9882ADB8-4E9B-43D2-AF86-4D2EE86E2A31}" type="presOf" srcId="{A3B6C898-6828-4B95-B339-6DDC3A464F58}" destId="{768A574D-BFEB-4B35-9A93-D66D5E587443}" srcOrd="0" destOrd="0" presId="urn:microsoft.com/office/officeart/2005/8/layout/hierarchy1"/>
    <dgm:cxn modelId="{34F8D8D0-8F6D-4AAE-911A-BE625055E4D2}" type="presOf" srcId="{1F207550-2D0B-4A97-84EC-C269973EDD0A}" destId="{EEFD0E1C-F518-45A4-90A7-F62D9F6A5668}" srcOrd="0" destOrd="0" presId="urn:microsoft.com/office/officeart/2005/8/layout/hierarchy1"/>
    <dgm:cxn modelId="{73C8C767-8638-4EF3-A200-FF885C2C7349}" srcId="{A3B6C898-6828-4B95-B339-6DDC3A464F58}" destId="{FF933BD2-1BF0-434E-983C-B175B87E16FE}" srcOrd="0" destOrd="0" parTransId="{1F30FC4C-B48B-43BC-93EE-D9E7078EA5A8}" sibTransId="{ED4479FE-6F73-4036-B80A-96639B7259D4}"/>
    <dgm:cxn modelId="{DCBFE60C-C2B2-4319-93DD-688D7F54EF8E}" srcId="{FF933BD2-1BF0-434E-983C-B175B87E16FE}" destId="{900C5683-5A45-4A9F-85FD-9095B3E56654}" srcOrd="0" destOrd="0" parTransId="{F0EB674D-090B-4647-9CBA-D74F5FD79651}" sibTransId="{8A89650A-3656-4048-AA56-E01929DC871E}"/>
    <dgm:cxn modelId="{46B07442-0F48-4824-81AC-AB764A3A1065}" type="presOf" srcId="{900C5683-5A45-4A9F-85FD-9095B3E56654}" destId="{029B44A2-A4ED-4DDD-AC08-5D0FCB8806E6}" srcOrd="0" destOrd="0" presId="urn:microsoft.com/office/officeart/2005/8/layout/hierarchy1"/>
    <dgm:cxn modelId="{2B69F4B2-7E05-4A05-9BAE-91402AF73949}" type="presOf" srcId="{FF933BD2-1BF0-434E-983C-B175B87E16FE}" destId="{37122E50-6CE0-42A4-AC3E-F50AB9FAA49D}" srcOrd="0" destOrd="0" presId="urn:microsoft.com/office/officeart/2005/8/layout/hierarchy1"/>
    <dgm:cxn modelId="{290C24F9-2230-4FFE-ABAE-08A1C8578EC9}" type="presOf" srcId="{F0EB674D-090B-4647-9CBA-D74F5FD79651}" destId="{F30C6F5E-8F49-4012-986D-DEA4B198865E}" srcOrd="0" destOrd="0" presId="urn:microsoft.com/office/officeart/2005/8/layout/hierarchy1"/>
    <dgm:cxn modelId="{8EB06745-0021-4E16-9A72-1574CF5D09F8}" type="presOf" srcId="{3CFD26FD-F318-4FA3-8EA9-31D84D6940A1}" destId="{2098FAA0-4313-4E6F-BD17-06D55A436EB7}" srcOrd="0" destOrd="0" presId="urn:microsoft.com/office/officeart/2005/8/layout/hierarchy1"/>
    <dgm:cxn modelId="{65252D8C-F476-48C7-BE83-E4256D1C7D2C}" srcId="{FF933BD2-1BF0-434E-983C-B175B87E16FE}" destId="{1F207550-2D0B-4A97-84EC-C269973EDD0A}" srcOrd="1" destOrd="0" parTransId="{3CFD26FD-F318-4FA3-8EA9-31D84D6940A1}" sibTransId="{D17A1C56-5665-464D-9441-3F6B21C6E964}"/>
    <dgm:cxn modelId="{70E9BE8B-F35E-4B4D-828A-DCBA572FA66F}" type="presParOf" srcId="{768A574D-BFEB-4B35-9A93-D66D5E587443}" destId="{9C3C5567-A9CE-48A8-B96F-C93BBEE42AAE}" srcOrd="0" destOrd="0" presId="urn:microsoft.com/office/officeart/2005/8/layout/hierarchy1"/>
    <dgm:cxn modelId="{8E322755-9EFB-4ACC-AA69-402039C5F513}" type="presParOf" srcId="{9C3C5567-A9CE-48A8-B96F-C93BBEE42AAE}" destId="{7ADF5CE3-9B9B-4870-9EC1-77A579E949F7}" srcOrd="0" destOrd="0" presId="urn:microsoft.com/office/officeart/2005/8/layout/hierarchy1"/>
    <dgm:cxn modelId="{F6A1DD2C-F0FB-4923-B542-3FB4CAB577AC}" type="presParOf" srcId="{7ADF5CE3-9B9B-4870-9EC1-77A579E949F7}" destId="{59036CA0-D1C9-4BCB-81F1-DD20D0DA8C24}" srcOrd="0" destOrd="0" presId="urn:microsoft.com/office/officeart/2005/8/layout/hierarchy1"/>
    <dgm:cxn modelId="{63C4EA0F-7516-4866-BC55-AA7E7411E296}" type="presParOf" srcId="{7ADF5CE3-9B9B-4870-9EC1-77A579E949F7}" destId="{37122E50-6CE0-42A4-AC3E-F50AB9FAA49D}" srcOrd="1" destOrd="0" presId="urn:microsoft.com/office/officeart/2005/8/layout/hierarchy1"/>
    <dgm:cxn modelId="{07E2A999-25DC-48D6-8BA0-0AA43E808909}" type="presParOf" srcId="{9C3C5567-A9CE-48A8-B96F-C93BBEE42AAE}" destId="{021727BB-303B-4B45-B119-D1B78F935B38}" srcOrd="1" destOrd="0" presId="urn:microsoft.com/office/officeart/2005/8/layout/hierarchy1"/>
    <dgm:cxn modelId="{3DBD0EC7-1AF0-4F09-8C9D-8229B96F6F3B}" type="presParOf" srcId="{021727BB-303B-4B45-B119-D1B78F935B38}" destId="{F30C6F5E-8F49-4012-986D-DEA4B198865E}" srcOrd="0" destOrd="0" presId="urn:microsoft.com/office/officeart/2005/8/layout/hierarchy1"/>
    <dgm:cxn modelId="{F7E3D1BC-FB15-49EB-ABF3-9C418017C5DE}" type="presParOf" srcId="{021727BB-303B-4B45-B119-D1B78F935B38}" destId="{C8F439A0-A88E-4CD9-A547-5CAEC9AFFA72}" srcOrd="1" destOrd="0" presId="urn:microsoft.com/office/officeart/2005/8/layout/hierarchy1"/>
    <dgm:cxn modelId="{24FAEF09-C8B2-4A62-8FA4-5236C935045A}" type="presParOf" srcId="{C8F439A0-A88E-4CD9-A547-5CAEC9AFFA72}" destId="{A395B4FB-60DF-4E5F-9A18-2B23EAAE35D8}" srcOrd="0" destOrd="0" presId="urn:microsoft.com/office/officeart/2005/8/layout/hierarchy1"/>
    <dgm:cxn modelId="{775A85AB-E6E0-4CC9-8B9F-ADDE02DF24D3}" type="presParOf" srcId="{A395B4FB-60DF-4E5F-9A18-2B23EAAE35D8}" destId="{3B01F7EF-E974-409D-AA4F-63F935C33E2E}" srcOrd="0" destOrd="0" presId="urn:microsoft.com/office/officeart/2005/8/layout/hierarchy1"/>
    <dgm:cxn modelId="{0102C70C-536A-4043-859E-EF5EC5650358}" type="presParOf" srcId="{A395B4FB-60DF-4E5F-9A18-2B23EAAE35D8}" destId="{029B44A2-A4ED-4DDD-AC08-5D0FCB8806E6}" srcOrd="1" destOrd="0" presId="urn:microsoft.com/office/officeart/2005/8/layout/hierarchy1"/>
    <dgm:cxn modelId="{C6F93C30-505E-4C71-82E8-52BAB85F46D7}" type="presParOf" srcId="{C8F439A0-A88E-4CD9-A547-5CAEC9AFFA72}" destId="{276D7236-06CB-4F0C-B8F8-9EE57360AF2E}" srcOrd="1" destOrd="0" presId="urn:microsoft.com/office/officeart/2005/8/layout/hierarchy1"/>
    <dgm:cxn modelId="{E5A30FC6-57E8-44EB-814B-F3D5B1BBF38D}" type="presParOf" srcId="{021727BB-303B-4B45-B119-D1B78F935B38}" destId="{2098FAA0-4313-4E6F-BD17-06D55A436EB7}" srcOrd="2" destOrd="0" presId="urn:microsoft.com/office/officeart/2005/8/layout/hierarchy1"/>
    <dgm:cxn modelId="{FE3B3FC7-713B-422A-A7F6-40033D0A821F}" type="presParOf" srcId="{021727BB-303B-4B45-B119-D1B78F935B38}" destId="{0A682367-7C7D-4519-B379-82A06D0B7BA5}" srcOrd="3" destOrd="0" presId="urn:microsoft.com/office/officeart/2005/8/layout/hierarchy1"/>
    <dgm:cxn modelId="{0E1FFCDE-9278-469F-AFE2-E44275DBC717}" type="presParOf" srcId="{0A682367-7C7D-4519-B379-82A06D0B7BA5}" destId="{1A64919F-2FB1-475D-9AF9-63DA501170F9}" srcOrd="0" destOrd="0" presId="urn:microsoft.com/office/officeart/2005/8/layout/hierarchy1"/>
    <dgm:cxn modelId="{005A4814-798B-46A3-BE9E-4DC9722F02FA}" type="presParOf" srcId="{1A64919F-2FB1-475D-9AF9-63DA501170F9}" destId="{685D7712-2760-48A8-A9B5-D9E5D11F293C}" srcOrd="0" destOrd="0" presId="urn:microsoft.com/office/officeart/2005/8/layout/hierarchy1"/>
    <dgm:cxn modelId="{01EBB665-A944-47A3-8F7E-70543EEC61A5}" type="presParOf" srcId="{1A64919F-2FB1-475D-9AF9-63DA501170F9}" destId="{EEFD0E1C-F518-45A4-90A7-F62D9F6A5668}" srcOrd="1" destOrd="0" presId="urn:microsoft.com/office/officeart/2005/8/layout/hierarchy1"/>
    <dgm:cxn modelId="{4CE92375-6ED8-4B96-9E67-1B2A315AB837}" type="presParOf" srcId="{0A682367-7C7D-4519-B379-82A06D0B7BA5}" destId="{CA1754AB-4E06-4AD7-8B66-278DF9F762D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22A7E6-3AE2-424E-A186-8F457F411DD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E98CA13-85DF-48A9-BD44-9B752CBAF936}">
      <dgm:prSet phldrT="[Текст]" custT="1"/>
      <dgm:spPr/>
      <dgm:t>
        <a:bodyPr/>
        <a:lstStyle/>
        <a:p>
          <a:r>
            <a:rPr lang="uk-UA" sz="2000" b="1" dirty="0" smtClean="0"/>
            <a:t>Оптимальні моменти для атаки</a:t>
          </a:r>
          <a:endParaRPr lang="uk-UA" sz="2000" b="1" dirty="0"/>
        </a:p>
      </dgm:t>
    </dgm:pt>
    <dgm:pt modelId="{0D9F394E-0830-4CB8-9032-EDC5BD1DBB99}" type="parTrans" cxnId="{2115C8A6-B2B3-431F-8712-A5A3B5E417F1}">
      <dgm:prSet/>
      <dgm:spPr/>
      <dgm:t>
        <a:bodyPr/>
        <a:lstStyle/>
        <a:p>
          <a:endParaRPr lang="uk-UA"/>
        </a:p>
      </dgm:t>
    </dgm:pt>
    <dgm:pt modelId="{474BE6C8-A32A-4D5D-A1F5-6377957675DA}" type="sibTrans" cxnId="{2115C8A6-B2B3-431F-8712-A5A3B5E417F1}">
      <dgm:prSet/>
      <dgm:spPr/>
      <dgm:t>
        <a:bodyPr/>
        <a:lstStyle/>
        <a:p>
          <a:endParaRPr lang="uk-UA"/>
        </a:p>
      </dgm:t>
    </dgm:pt>
    <dgm:pt modelId="{A268B65A-025F-436F-899C-E74DFE6CBB10}">
      <dgm:prSet phldrT="[Текст]" custT="1"/>
      <dgm:spPr/>
      <dgm:t>
        <a:bodyPr/>
        <a:lstStyle/>
        <a:p>
          <a:r>
            <a:rPr lang="uk-UA" sz="1600" dirty="0" smtClean="0"/>
            <a:t>Атака при виявлені порушення захисту суперника</a:t>
          </a:r>
          <a:endParaRPr lang="uk-UA" sz="1600" dirty="0"/>
        </a:p>
      </dgm:t>
    </dgm:pt>
    <dgm:pt modelId="{32987982-4F9C-41B6-8E14-7B60942A1F07}" type="parTrans" cxnId="{29584228-37A2-4A88-8352-8787FF3FC34C}">
      <dgm:prSet/>
      <dgm:spPr/>
      <dgm:t>
        <a:bodyPr/>
        <a:lstStyle/>
        <a:p>
          <a:endParaRPr lang="uk-UA"/>
        </a:p>
      </dgm:t>
    </dgm:pt>
    <dgm:pt modelId="{562D8B1A-692C-435D-BD88-F90D13D3A24D}" type="sibTrans" cxnId="{29584228-37A2-4A88-8352-8787FF3FC34C}">
      <dgm:prSet/>
      <dgm:spPr/>
      <dgm:t>
        <a:bodyPr/>
        <a:lstStyle/>
        <a:p>
          <a:endParaRPr lang="uk-UA"/>
        </a:p>
      </dgm:t>
    </dgm:pt>
    <dgm:pt modelId="{FBD4FBF6-3168-4F8F-9939-29BBCD1DCA2F}">
      <dgm:prSet phldrT="[Текст]" custT="1"/>
      <dgm:spPr/>
      <dgm:t>
        <a:bodyPr/>
        <a:lstStyle/>
        <a:p>
          <a:r>
            <a:rPr lang="uk-UA" sz="1600" dirty="0" smtClean="0"/>
            <a:t>Виконання контратак</a:t>
          </a:r>
          <a:endParaRPr lang="uk-UA" sz="1600" dirty="0"/>
        </a:p>
      </dgm:t>
    </dgm:pt>
    <dgm:pt modelId="{0CEE8045-FBCD-4D26-B472-872F9539A846}" type="parTrans" cxnId="{B14B0F61-9898-4779-B1EC-33EEC4EC8E74}">
      <dgm:prSet/>
      <dgm:spPr/>
      <dgm:t>
        <a:bodyPr/>
        <a:lstStyle/>
        <a:p>
          <a:endParaRPr lang="uk-UA"/>
        </a:p>
      </dgm:t>
    </dgm:pt>
    <dgm:pt modelId="{A466202A-E564-49E2-87CC-49D06484AC51}" type="sibTrans" cxnId="{B14B0F61-9898-4779-B1EC-33EEC4EC8E74}">
      <dgm:prSet/>
      <dgm:spPr/>
      <dgm:t>
        <a:bodyPr/>
        <a:lstStyle/>
        <a:p>
          <a:endParaRPr lang="uk-UA"/>
        </a:p>
      </dgm:t>
    </dgm:pt>
    <dgm:pt modelId="{45006A74-9810-456D-A97D-5365B6C4ECDF}">
      <dgm:prSet phldrT="[Текст]" custT="1"/>
      <dgm:spPr/>
      <dgm:t>
        <a:bodyPr/>
        <a:lstStyle/>
        <a:p>
          <a:r>
            <a:rPr lang="uk-UA" sz="1600" dirty="0" smtClean="0"/>
            <a:t>Застосування допоміжних прийомів</a:t>
          </a:r>
          <a:endParaRPr lang="uk-UA" sz="1600" dirty="0"/>
        </a:p>
      </dgm:t>
    </dgm:pt>
    <dgm:pt modelId="{FBB4F439-C557-4ADA-B2C9-79F9ED369933}" type="parTrans" cxnId="{09A98E67-742A-45D0-AF15-6A6AB4F72D6A}">
      <dgm:prSet/>
      <dgm:spPr/>
      <dgm:t>
        <a:bodyPr/>
        <a:lstStyle/>
        <a:p>
          <a:endParaRPr lang="uk-UA"/>
        </a:p>
      </dgm:t>
    </dgm:pt>
    <dgm:pt modelId="{C3E1A861-EA34-4B48-902C-620E653C8DBC}" type="sibTrans" cxnId="{09A98E67-742A-45D0-AF15-6A6AB4F72D6A}">
      <dgm:prSet/>
      <dgm:spPr/>
      <dgm:t>
        <a:bodyPr/>
        <a:lstStyle/>
        <a:p>
          <a:endParaRPr lang="uk-UA"/>
        </a:p>
      </dgm:t>
    </dgm:pt>
    <dgm:pt modelId="{FBEA34AC-4655-417D-84CB-DDC6F7C67C97}">
      <dgm:prSet/>
      <dgm:spPr/>
      <dgm:t>
        <a:bodyPr/>
        <a:lstStyle/>
        <a:p>
          <a:r>
            <a:rPr lang="uk-UA" dirty="0" smtClean="0"/>
            <a:t>На початковій фазі  атаки суперника</a:t>
          </a:r>
          <a:endParaRPr lang="uk-UA" dirty="0"/>
        </a:p>
      </dgm:t>
    </dgm:pt>
    <dgm:pt modelId="{7CB71423-8522-446B-9267-B11E281F2052}" type="parTrans" cxnId="{0EBEC260-5326-4B94-AFDC-B019E5072E33}">
      <dgm:prSet/>
      <dgm:spPr/>
      <dgm:t>
        <a:bodyPr/>
        <a:lstStyle/>
        <a:p>
          <a:endParaRPr lang="uk-UA"/>
        </a:p>
      </dgm:t>
    </dgm:pt>
    <dgm:pt modelId="{6C6FDA95-BEA7-4B98-B115-9C0DD10D0107}" type="sibTrans" cxnId="{0EBEC260-5326-4B94-AFDC-B019E5072E33}">
      <dgm:prSet/>
      <dgm:spPr/>
      <dgm:t>
        <a:bodyPr/>
        <a:lstStyle/>
        <a:p>
          <a:endParaRPr lang="uk-UA"/>
        </a:p>
      </dgm:t>
    </dgm:pt>
    <dgm:pt modelId="{BED7F46D-B999-4D58-964E-66A5DB7DB1D2}">
      <dgm:prSet/>
      <dgm:spPr/>
      <dgm:t>
        <a:bodyPr/>
        <a:lstStyle/>
        <a:p>
          <a:r>
            <a:rPr lang="uk-UA" dirty="0" smtClean="0"/>
            <a:t>На підготовці атаки суперником</a:t>
          </a:r>
          <a:endParaRPr lang="uk-UA" dirty="0"/>
        </a:p>
      </dgm:t>
    </dgm:pt>
    <dgm:pt modelId="{EE40F924-F4C0-4431-B9E6-73C8B7C22279}" type="parTrans" cxnId="{4D6EB651-D472-415E-BA71-84D30A2BAE32}">
      <dgm:prSet/>
      <dgm:spPr/>
      <dgm:t>
        <a:bodyPr/>
        <a:lstStyle/>
        <a:p>
          <a:endParaRPr lang="uk-UA"/>
        </a:p>
      </dgm:t>
    </dgm:pt>
    <dgm:pt modelId="{35390C0F-429B-4A7B-8086-B49D43B16E7F}" type="sibTrans" cxnId="{4D6EB651-D472-415E-BA71-84D30A2BAE32}">
      <dgm:prSet/>
      <dgm:spPr/>
      <dgm:t>
        <a:bodyPr/>
        <a:lstStyle/>
        <a:p>
          <a:endParaRPr lang="uk-UA"/>
        </a:p>
      </dgm:t>
    </dgm:pt>
    <dgm:pt modelId="{B2BCC263-C8C3-40D7-935B-0502D319D317}">
      <dgm:prSet/>
      <dgm:spPr/>
      <dgm:t>
        <a:bodyPr/>
        <a:lstStyle/>
        <a:p>
          <a:r>
            <a:rPr lang="uk-UA" dirty="0" smtClean="0"/>
            <a:t>На стартовій фазі атаки суперника</a:t>
          </a:r>
          <a:endParaRPr lang="uk-UA" dirty="0"/>
        </a:p>
      </dgm:t>
    </dgm:pt>
    <dgm:pt modelId="{A0FEB550-6078-4BF1-B671-3DBF47826726}" type="parTrans" cxnId="{2FF253CE-1A55-4FE6-9D94-BA419DF6D93C}">
      <dgm:prSet/>
      <dgm:spPr/>
      <dgm:t>
        <a:bodyPr/>
        <a:lstStyle/>
        <a:p>
          <a:endParaRPr lang="uk-UA"/>
        </a:p>
      </dgm:t>
    </dgm:pt>
    <dgm:pt modelId="{5041F8DE-68D6-4036-9017-ED7C1CE52FAD}" type="sibTrans" cxnId="{2FF253CE-1A55-4FE6-9D94-BA419DF6D93C}">
      <dgm:prSet/>
      <dgm:spPr/>
      <dgm:t>
        <a:bodyPr/>
        <a:lstStyle/>
        <a:p>
          <a:endParaRPr lang="uk-UA"/>
        </a:p>
      </dgm:t>
    </dgm:pt>
    <dgm:pt modelId="{F3408FFE-A2D7-4B94-A61B-DA6A66965590}">
      <dgm:prSet/>
      <dgm:spPr/>
      <dgm:t>
        <a:bodyPr/>
        <a:lstStyle/>
        <a:p>
          <a:r>
            <a:rPr lang="uk-UA" dirty="0" smtClean="0"/>
            <a:t>На кінцевій фазі атаки</a:t>
          </a:r>
          <a:endParaRPr lang="uk-UA" dirty="0"/>
        </a:p>
      </dgm:t>
    </dgm:pt>
    <dgm:pt modelId="{A04AC4A9-797D-4A8F-AB17-38EA2AB7CF18}" type="parTrans" cxnId="{B265EF91-5873-4995-B4C1-3AB4F189119B}">
      <dgm:prSet/>
      <dgm:spPr/>
      <dgm:t>
        <a:bodyPr/>
        <a:lstStyle/>
        <a:p>
          <a:endParaRPr lang="uk-UA"/>
        </a:p>
      </dgm:t>
    </dgm:pt>
    <dgm:pt modelId="{0A52275B-ADD6-447E-B30E-564DDA2CE5FC}" type="sibTrans" cxnId="{B265EF91-5873-4995-B4C1-3AB4F189119B}">
      <dgm:prSet/>
      <dgm:spPr/>
      <dgm:t>
        <a:bodyPr/>
        <a:lstStyle/>
        <a:p>
          <a:endParaRPr lang="uk-UA"/>
        </a:p>
      </dgm:t>
    </dgm:pt>
    <dgm:pt modelId="{AEFE18EB-513C-4ABE-A359-D2BEB1CB8F1B}">
      <dgm:prSet/>
      <dgm:spPr/>
      <dgm:t>
        <a:bodyPr/>
        <a:lstStyle/>
        <a:p>
          <a:r>
            <a:rPr lang="uk-UA" dirty="0" smtClean="0"/>
            <a:t>Робота за схемою захист</a:t>
          </a:r>
          <a:r>
            <a:rPr lang="en-US" dirty="0" smtClean="0"/>
            <a:t> / </a:t>
          </a:r>
          <a:r>
            <a:rPr lang="uk-UA" dirty="0" smtClean="0"/>
            <a:t>контратака</a:t>
          </a:r>
          <a:endParaRPr lang="uk-UA" dirty="0"/>
        </a:p>
      </dgm:t>
    </dgm:pt>
    <dgm:pt modelId="{34116705-6874-4F35-992E-15D99FAA5EE9}" type="parTrans" cxnId="{145EE34B-4E5C-4835-A409-C3B3DA8E88D4}">
      <dgm:prSet/>
      <dgm:spPr/>
      <dgm:t>
        <a:bodyPr/>
        <a:lstStyle/>
        <a:p>
          <a:endParaRPr lang="uk-UA"/>
        </a:p>
      </dgm:t>
    </dgm:pt>
    <dgm:pt modelId="{F18C17EB-93AE-458C-A522-9D93DC21413B}" type="sibTrans" cxnId="{145EE34B-4E5C-4835-A409-C3B3DA8E88D4}">
      <dgm:prSet/>
      <dgm:spPr/>
      <dgm:t>
        <a:bodyPr/>
        <a:lstStyle/>
        <a:p>
          <a:endParaRPr lang="uk-UA"/>
        </a:p>
      </dgm:t>
    </dgm:pt>
    <dgm:pt modelId="{E19C1C80-1488-412D-990B-E1C53E213D8E}">
      <dgm:prSet/>
      <dgm:spPr/>
      <dgm:t>
        <a:bodyPr/>
        <a:lstStyle/>
        <a:p>
          <a:r>
            <a:rPr lang="uk-UA" dirty="0" smtClean="0"/>
            <a:t>Робота за схемою відтяжка </a:t>
          </a:r>
          <a:r>
            <a:rPr lang="en-US" dirty="0" smtClean="0"/>
            <a:t>/ </a:t>
          </a:r>
          <a:r>
            <a:rPr lang="uk-UA" dirty="0" smtClean="0"/>
            <a:t>контратака</a:t>
          </a:r>
          <a:endParaRPr lang="uk-UA" dirty="0"/>
        </a:p>
      </dgm:t>
    </dgm:pt>
    <dgm:pt modelId="{4C8296C1-EABC-44DC-BC77-3158E06F514B}" type="parTrans" cxnId="{E36BA873-8634-4532-8595-BBB16AC0B7E6}">
      <dgm:prSet/>
      <dgm:spPr/>
      <dgm:t>
        <a:bodyPr/>
        <a:lstStyle/>
        <a:p>
          <a:endParaRPr lang="uk-UA"/>
        </a:p>
      </dgm:t>
    </dgm:pt>
    <dgm:pt modelId="{FAA7BCCD-0AF7-4039-89CC-AAF0401D46A9}" type="sibTrans" cxnId="{E36BA873-8634-4532-8595-BBB16AC0B7E6}">
      <dgm:prSet/>
      <dgm:spPr/>
      <dgm:t>
        <a:bodyPr/>
        <a:lstStyle/>
        <a:p>
          <a:endParaRPr lang="uk-UA"/>
        </a:p>
      </dgm:t>
    </dgm:pt>
    <dgm:pt modelId="{F3E31522-8D61-410C-9ABD-6AE0DA0A97E3}">
      <dgm:prSet/>
      <dgm:spPr/>
      <dgm:t>
        <a:bodyPr/>
        <a:lstStyle/>
        <a:p>
          <a:r>
            <a:rPr lang="uk-UA" dirty="0" smtClean="0"/>
            <a:t>Використання фінтів та пасток</a:t>
          </a:r>
          <a:endParaRPr lang="uk-UA" dirty="0"/>
        </a:p>
      </dgm:t>
    </dgm:pt>
    <dgm:pt modelId="{045381F5-CE70-4901-9602-14A9C86DDE1F}" type="parTrans" cxnId="{90ADAC17-890F-4611-8F50-B6BB3D5919DA}">
      <dgm:prSet/>
      <dgm:spPr/>
      <dgm:t>
        <a:bodyPr/>
        <a:lstStyle/>
        <a:p>
          <a:endParaRPr lang="uk-UA"/>
        </a:p>
      </dgm:t>
    </dgm:pt>
    <dgm:pt modelId="{93A863E3-1E75-451C-BD3F-BB3894769C47}" type="sibTrans" cxnId="{90ADAC17-890F-4611-8F50-B6BB3D5919DA}">
      <dgm:prSet/>
      <dgm:spPr/>
      <dgm:t>
        <a:bodyPr/>
        <a:lstStyle/>
        <a:p>
          <a:endParaRPr lang="uk-UA"/>
        </a:p>
      </dgm:t>
    </dgm:pt>
    <dgm:pt modelId="{116872C0-5422-4941-804D-C5E2AA93DAE3}">
      <dgm:prSet/>
      <dgm:spPr/>
      <dgm:t>
        <a:bodyPr/>
        <a:lstStyle/>
        <a:p>
          <a:r>
            <a:rPr lang="uk-UA" dirty="0" smtClean="0"/>
            <a:t>Руйнування бойової </a:t>
          </a:r>
          <a:r>
            <a:rPr lang="uk-UA" dirty="0" err="1" smtClean="0"/>
            <a:t>стійки</a:t>
          </a:r>
          <a:r>
            <a:rPr lang="uk-UA" dirty="0" smtClean="0"/>
            <a:t> суперника (використання </a:t>
          </a:r>
          <a:r>
            <a:rPr lang="uk-UA" dirty="0" err="1" smtClean="0"/>
            <a:t>підсічок</a:t>
          </a:r>
          <a:r>
            <a:rPr lang="uk-UA" dirty="0" smtClean="0"/>
            <a:t> та </a:t>
          </a:r>
          <a:r>
            <a:rPr lang="uk-UA" dirty="0" err="1" smtClean="0"/>
            <a:t>перебивів</a:t>
          </a:r>
          <a:r>
            <a:rPr lang="uk-UA" dirty="0" smtClean="0"/>
            <a:t>)</a:t>
          </a:r>
          <a:endParaRPr lang="uk-UA" dirty="0"/>
        </a:p>
      </dgm:t>
    </dgm:pt>
    <dgm:pt modelId="{50D529D5-5BB1-4173-9F68-3AED7D0C34AA}" type="parTrans" cxnId="{E8164E2C-BE13-4EA2-9679-85952CBEE96C}">
      <dgm:prSet/>
      <dgm:spPr/>
      <dgm:t>
        <a:bodyPr/>
        <a:lstStyle/>
        <a:p>
          <a:endParaRPr lang="uk-UA"/>
        </a:p>
      </dgm:t>
    </dgm:pt>
    <dgm:pt modelId="{A04CCDD2-F8DF-4CF1-94EC-626C3ABA574C}" type="sibTrans" cxnId="{E8164E2C-BE13-4EA2-9679-85952CBEE96C}">
      <dgm:prSet/>
      <dgm:spPr/>
      <dgm:t>
        <a:bodyPr/>
        <a:lstStyle/>
        <a:p>
          <a:endParaRPr lang="uk-UA"/>
        </a:p>
      </dgm:t>
    </dgm:pt>
    <dgm:pt modelId="{1F3221BD-6AC5-42DA-BAD6-7F417D74E408}" type="pres">
      <dgm:prSet presAssocID="{CA22A7E6-3AE2-424E-A186-8F457F411D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D8DBF5-7BC9-42ED-BF63-BBA3754203BD}" type="pres">
      <dgm:prSet presAssocID="{2E98CA13-85DF-48A9-BD44-9B752CBAF936}" presName="hierRoot1" presStyleCnt="0">
        <dgm:presLayoutVars>
          <dgm:hierBranch val="init"/>
        </dgm:presLayoutVars>
      </dgm:prSet>
      <dgm:spPr/>
    </dgm:pt>
    <dgm:pt modelId="{759EA7E0-965E-418A-924C-78DB9D2E9838}" type="pres">
      <dgm:prSet presAssocID="{2E98CA13-85DF-48A9-BD44-9B752CBAF936}" presName="rootComposite1" presStyleCnt="0"/>
      <dgm:spPr/>
    </dgm:pt>
    <dgm:pt modelId="{F4D9E7AC-396E-47A1-8375-676841D89726}" type="pres">
      <dgm:prSet presAssocID="{2E98CA13-85DF-48A9-BD44-9B752CBAF936}" presName="rootText1" presStyleLbl="node0" presStyleIdx="0" presStyleCnt="1" custScaleX="2023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FCD44D0-678F-470D-9DEE-8C77E1411E1B}" type="pres">
      <dgm:prSet presAssocID="{2E98CA13-85DF-48A9-BD44-9B752CBAF93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9793786-181A-495D-8060-3DCFF7DB87D9}" type="pres">
      <dgm:prSet presAssocID="{2E98CA13-85DF-48A9-BD44-9B752CBAF936}" presName="hierChild2" presStyleCnt="0"/>
      <dgm:spPr/>
    </dgm:pt>
    <dgm:pt modelId="{CE437B99-DC01-4467-8554-BE94D40CDA3B}" type="pres">
      <dgm:prSet presAssocID="{32987982-4F9C-41B6-8E14-7B60942A1F0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B9311AE-9E08-467A-AB66-F8C4EE58BE68}" type="pres">
      <dgm:prSet presAssocID="{A268B65A-025F-436F-899C-E74DFE6CBB10}" presName="hierRoot2" presStyleCnt="0">
        <dgm:presLayoutVars>
          <dgm:hierBranch val="init"/>
        </dgm:presLayoutVars>
      </dgm:prSet>
      <dgm:spPr/>
    </dgm:pt>
    <dgm:pt modelId="{668ED1B2-0A96-4A60-A978-29D6109F5DEF}" type="pres">
      <dgm:prSet presAssocID="{A268B65A-025F-436F-899C-E74DFE6CBB10}" presName="rootComposite" presStyleCnt="0"/>
      <dgm:spPr/>
    </dgm:pt>
    <dgm:pt modelId="{728615DA-7D48-43B9-AFD5-0F194BFC3578}" type="pres">
      <dgm:prSet presAssocID="{A268B65A-025F-436F-899C-E74DFE6CBB1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1189D7D-CEEF-4D8A-844C-E1D99580D6C3}" type="pres">
      <dgm:prSet presAssocID="{A268B65A-025F-436F-899C-E74DFE6CBB10}" presName="rootConnector" presStyleLbl="node2" presStyleIdx="0" presStyleCnt="3"/>
      <dgm:spPr/>
      <dgm:t>
        <a:bodyPr/>
        <a:lstStyle/>
        <a:p>
          <a:endParaRPr lang="ru-RU"/>
        </a:p>
      </dgm:t>
    </dgm:pt>
    <dgm:pt modelId="{90C1E488-AB82-4C4B-997B-2447A89D28BD}" type="pres">
      <dgm:prSet presAssocID="{A268B65A-025F-436F-899C-E74DFE6CBB10}" presName="hierChild4" presStyleCnt="0"/>
      <dgm:spPr/>
    </dgm:pt>
    <dgm:pt modelId="{26EAC611-0627-4DDB-AA38-248B76D23834}" type="pres">
      <dgm:prSet presAssocID="{A268B65A-025F-436F-899C-E74DFE6CBB10}" presName="hierChild5" presStyleCnt="0"/>
      <dgm:spPr/>
    </dgm:pt>
    <dgm:pt modelId="{6FF6D8C0-2D66-4593-B4D2-1C701DF4930F}" type="pres">
      <dgm:prSet presAssocID="{0CEE8045-FBCD-4D26-B472-872F9539A846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CE8824A-2D7B-4362-BC4D-B9E8ECDE2DD1}" type="pres">
      <dgm:prSet presAssocID="{FBD4FBF6-3168-4F8F-9939-29BBCD1DCA2F}" presName="hierRoot2" presStyleCnt="0">
        <dgm:presLayoutVars>
          <dgm:hierBranch val="init"/>
        </dgm:presLayoutVars>
      </dgm:prSet>
      <dgm:spPr/>
    </dgm:pt>
    <dgm:pt modelId="{5FAD8A7A-2AAC-481F-AC2E-65C7E0C4DFA3}" type="pres">
      <dgm:prSet presAssocID="{FBD4FBF6-3168-4F8F-9939-29BBCD1DCA2F}" presName="rootComposite" presStyleCnt="0"/>
      <dgm:spPr/>
    </dgm:pt>
    <dgm:pt modelId="{8EDC380B-D949-4626-8710-D11C7091B842}" type="pres">
      <dgm:prSet presAssocID="{FBD4FBF6-3168-4F8F-9939-29BBCD1DCA2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7B9B4F2-176E-4DCB-AC07-4AEE9597613E}" type="pres">
      <dgm:prSet presAssocID="{FBD4FBF6-3168-4F8F-9939-29BBCD1DCA2F}" presName="rootConnector" presStyleLbl="node2" presStyleIdx="1" presStyleCnt="3"/>
      <dgm:spPr/>
      <dgm:t>
        <a:bodyPr/>
        <a:lstStyle/>
        <a:p>
          <a:endParaRPr lang="ru-RU"/>
        </a:p>
      </dgm:t>
    </dgm:pt>
    <dgm:pt modelId="{275BE1B2-CF8E-4232-AACB-FE73EF96BB8B}" type="pres">
      <dgm:prSet presAssocID="{FBD4FBF6-3168-4F8F-9939-29BBCD1DCA2F}" presName="hierChild4" presStyleCnt="0"/>
      <dgm:spPr/>
    </dgm:pt>
    <dgm:pt modelId="{13501A16-82EC-429E-8B44-A2254590409C}" type="pres">
      <dgm:prSet presAssocID="{7CB71423-8522-446B-9267-B11E281F2052}" presName="Name37" presStyleLbl="parChTrans1D3" presStyleIdx="0" presStyleCnt="4"/>
      <dgm:spPr/>
      <dgm:t>
        <a:bodyPr/>
        <a:lstStyle/>
        <a:p>
          <a:endParaRPr lang="ru-RU"/>
        </a:p>
      </dgm:t>
    </dgm:pt>
    <dgm:pt modelId="{1A2A5FDB-2408-4517-B1F8-E947C4F9EADF}" type="pres">
      <dgm:prSet presAssocID="{FBEA34AC-4655-417D-84CB-DDC6F7C67C97}" presName="hierRoot2" presStyleCnt="0">
        <dgm:presLayoutVars>
          <dgm:hierBranch val="init"/>
        </dgm:presLayoutVars>
      </dgm:prSet>
      <dgm:spPr/>
    </dgm:pt>
    <dgm:pt modelId="{A50713FC-43B6-4DFC-B31B-4463265EDA85}" type="pres">
      <dgm:prSet presAssocID="{FBEA34AC-4655-417D-84CB-DDC6F7C67C97}" presName="rootComposite" presStyleCnt="0"/>
      <dgm:spPr/>
    </dgm:pt>
    <dgm:pt modelId="{CEA1BDC1-C6F8-4349-8C54-C979C1B1C317}" type="pres">
      <dgm:prSet presAssocID="{FBEA34AC-4655-417D-84CB-DDC6F7C67C97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1EF064D-5769-4DF6-BED7-58CF160CA34A}" type="pres">
      <dgm:prSet presAssocID="{FBEA34AC-4655-417D-84CB-DDC6F7C67C97}" presName="rootConnector" presStyleLbl="node3" presStyleIdx="0" presStyleCnt="4"/>
      <dgm:spPr/>
      <dgm:t>
        <a:bodyPr/>
        <a:lstStyle/>
        <a:p>
          <a:endParaRPr lang="ru-RU"/>
        </a:p>
      </dgm:t>
    </dgm:pt>
    <dgm:pt modelId="{7E4FD23F-B17C-4819-B8B9-4E66D572006E}" type="pres">
      <dgm:prSet presAssocID="{FBEA34AC-4655-417D-84CB-DDC6F7C67C97}" presName="hierChild4" presStyleCnt="0"/>
      <dgm:spPr/>
    </dgm:pt>
    <dgm:pt modelId="{4A862FED-0D3F-489B-80B2-3F5CA4B50229}" type="pres">
      <dgm:prSet presAssocID="{EE40F924-F4C0-4431-B9E6-73C8B7C22279}" presName="Name37" presStyleLbl="parChTrans1D4" presStyleIdx="0" presStyleCnt="4"/>
      <dgm:spPr/>
      <dgm:t>
        <a:bodyPr/>
        <a:lstStyle/>
        <a:p>
          <a:endParaRPr lang="ru-RU"/>
        </a:p>
      </dgm:t>
    </dgm:pt>
    <dgm:pt modelId="{A59DB519-8FA2-4EF9-BD39-153B673D4886}" type="pres">
      <dgm:prSet presAssocID="{BED7F46D-B999-4D58-964E-66A5DB7DB1D2}" presName="hierRoot2" presStyleCnt="0">
        <dgm:presLayoutVars>
          <dgm:hierBranch val="init"/>
        </dgm:presLayoutVars>
      </dgm:prSet>
      <dgm:spPr/>
    </dgm:pt>
    <dgm:pt modelId="{8E540E58-53D3-45F8-99BA-91CA7B82F03A}" type="pres">
      <dgm:prSet presAssocID="{BED7F46D-B999-4D58-964E-66A5DB7DB1D2}" presName="rootComposite" presStyleCnt="0"/>
      <dgm:spPr/>
    </dgm:pt>
    <dgm:pt modelId="{E0FC37F1-C07F-40D3-822B-8312850DE7F5}" type="pres">
      <dgm:prSet presAssocID="{BED7F46D-B999-4D58-964E-66A5DB7DB1D2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1BB394D-3BE1-4DE8-AFEF-B08B1C3E7B71}" type="pres">
      <dgm:prSet presAssocID="{BED7F46D-B999-4D58-964E-66A5DB7DB1D2}" presName="rootConnector" presStyleLbl="node4" presStyleIdx="0" presStyleCnt="4"/>
      <dgm:spPr/>
      <dgm:t>
        <a:bodyPr/>
        <a:lstStyle/>
        <a:p>
          <a:endParaRPr lang="ru-RU"/>
        </a:p>
      </dgm:t>
    </dgm:pt>
    <dgm:pt modelId="{09AF9CD8-1146-4E66-A568-2B47FE5F0F44}" type="pres">
      <dgm:prSet presAssocID="{BED7F46D-B999-4D58-964E-66A5DB7DB1D2}" presName="hierChild4" presStyleCnt="0"/>
      <dgm:spPr/>
    </dgm:pt>
    <dgm:pt modelId="{EB6548FA-EE74-464C-9741-493EA76C5112}" type="pres">
      <dgm:prSet presAssocID="{BED7F46D-B999-4D58-964E-66A5DB7DB1D2}" presName="hierChild5" presStyleCnt="0"/>
      <dgm:spPr/>
    </dgm:pt>
    <dgm:pt modelId="{07AA6DAE-4861-49CE-9D7E-686844AE80CC}" type="pres">
      <dgm:prSet presAssocID="{A0FEB550-6078-4BF1-B671-3DBF47826726}" presName="Name37" presStyleLbl="parChTrans1D4" presStyleIdx="1" presStyleCnt="4"/>
      <dgm:spPr/>
      <dgm:t>
        <a:bodyPr/>
        <a:lstStyle/>
        <a:p>
          <a:endParaRPr lang="ru-RU"/>
        </a:p>
      </dgm:t>
    </dgm:pt>
    <dgm:pt modelId="{3D82B878-829D-419B-848A-0F8904CD7901}" type="pres">
      <dgm:prSet presAssocID="{B2BCC263-C8C3-40D7-935B-0502D319D317}" presName="hierRoot2" presStyleCnt="0">
        <dgm:presLayoutVars>
          <dgm:hierBranch val="init"/>
        </dgm:presLayoutVars>
      </dgm:prSet>
      <dgm:spPr/>
    </dgm:pt>
    <dgm:pt modelId="{11902E33-6E72-4EC3-A255-52E5765DBA7F}" type="pres">
      <dgm:prSet presAssocID="{B2BCC263-C8C3-40D7-935B-0502D319D317}" presName="rootComposite" presStyleCnt="0"/>
      <dgm:spPr/>
    </dgm:pt>
    <dgm:pt modelId="{0CDD9191-016A-4E00-ACE9-4DBB2186296B}" type="pres">
      <dgm:prSet presAssocID="{B2BCC263-C8C3-40D7-935B-0502D319D317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95633B1-B917-4366-8CDF-6E185454BA28}" type="pres">
      <dgm:prSet presAssocID="{B2BCC263-C8C3-40D7-935B-0502D319D317}" presName="rootConnector" presStyleLbl="node4" presStyleIdx="1" presStyleCnt="4"/>
      <dgm:spPr/>
      <dgm:t>
        <a:bodyPr/>
        <a:lstStyle/>
        <a:p>
          <a:endParaRPr lang="ru-RU"/>
        </a:p>
      </dgm:t>
    </dgm:pt>
    <dgm:pt modelId="{5B163D17-E6FE-4113-BD9F-F4A36604F0AC}" type="pres">
      <dgm:prSet presAssocID="{B2BCC263-C8C3-40D7-935B-0502D319D317}" presName="hierChild4" presStyleCnt="0"/>
      <dgm:spPr/>
    </dgm:pt>
    <dgm:pt modelId="{7E9695E0-04E7-443C-A45C-099B0829FB50}" type="pres">
      <dgm:prSet presAssocID="{B2BCC263-C8C3-40D7-935B-0502D319D317}" presName="hierChild5" presStyleCnt="0"/>
      <dgm:spPr/>
    </dgm:pt>
    <dgm:pt modelId="{2C259229-881E-4A4F-9E2B-23E7F737F9D2}" type="pres">
      <dgm:prSet presAssocID="{FBEA34AC-4655-417D-84CB-DDC6F7C67C97}" presName="hierChild5" presStyleCnt="0"/>
      <dgm:spPr/>
    </dgm:pt>
    <dgm:pt modelId="{AA122EF6-77B5-459F-9A57-A5D3102C2DCB}" type="pres">
      <dgm:prSet presAssocID="{A04AC4A9-797D-4A8F-AB17-38EA2AB7CF18}" presName="Name37" presStyleLbl="parChTrans1D3" presStyleIdx="1" presStyleCnt="4"/>
      <dgm:spPr/>
      <dgm:t>
        <a:bodyPr/>
        <a:lstStyle/>
        <a:p>
          <a:endParaRPr lang="ru-RU"/>
        </a:p>
      </dgm:t>
    </dgm:pt>
    <dgm:pt modelId="{B8FD4314-9F19-41A7-9C14-FB0F35A764DF}" type="pres">
      <dgm:prSet presAssocID="{F3408FFE-A2D7-4B94-A61B-DA6A66965590}" presName="hierRoot2" presStyleCnt="0">
        <dgm:presLayoutVars>
          <dgm:hierBranch val="init"/>
        </dgm:presLayoutVars>
      </dgm:prSet>
      <dgm:spPr/>
    </dgm:pt>
    <dgm:pt modelId="{E549D7EA-48AB-4001-A2EF-4517FCA360BC}" type="pres">
      <dgm:prSet presAssocID="{F3408FFE-A2D7-4B94-A61B-DA6A66965590}" presName="rootComposite" presStyleCnt="0"/>
      <dgm:spPr/>
    </dgm:pt>
    <dgm:pt modelId="{0F339C0D-E434-40D3-831D-B37610AAC382}" type="pres">
      <dgm:prSet presAssocID="{F3408FFE-A2D7-4B94-A61B-DA6A66965590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2BCC694-C749-4A95-956E-92D3BF68431E}" type="pres">
      <dgm:prSet presAssocID="{F3408FFE-A2D7-4B94-A61B-DA6A66965590}" presName="rootConnector" presStyleLbl="node3" presStyleIdx="1" presStyleCnt="4"/>
      <dgm:spPr/>
      <dgm:t>
        <a:bodyPr/>
        <a:lstStyle/>
        <a:p>
          <a:endParaRPr lang="ru-RU"/>
        </a:p>
      </dgm:t>
    </dgm:pt>
    <dgm:pt modelId="{6973B104-2CC3-4001-9CCE-C160BF90D4BF}" type="pres">
      <dgm:prSet presAssocID="{F3408FFE-A2D7-4B94-A61B-DA6A66965590}" presName="hierChild4" presStyleCnt="0"/>
      <dgm:spPr/>
    </dgm:pt>
    <dgm:pt modelId="{D6F1A077-CBEF-4F28-810C-0E3464C51E0E}" type="pres">
      <dgm:prSet presAssocID="{34116705-6874-4F35-992E-15D99FAA5EE9}" presName="Name37" presStyleLbl="parChTrans1D4" presStyleIdx="2" presStyleCnt="4"/>
      <dgm:spPr/>
      <dgm:t>
        <a:bodyPr/>
        <a:lstStyle/>
        <a:p>
          <a:endParaRPr lang="ru-RU"/>
        </a:p>
      </dgm:t>
    </dgm:pt>
    <dgm:pt modelId="{D05F513A-0D04-42E7-AF58-7B951FEF5542}" type="pres">
      <dgm:prSet presAssocID="{AEFE18EB-513C-4ABE-A359-D2BEB1CB8F1B}" presName="hierRoot2" presStyleCnt="0">
        <dgm:presLayoutVars>
          <dgm:hierBranch val="init"/>
        </dgm:presLayoutVars>
      </dgm:prSet>
      <dgm:spPr/>
    </dgm:pt>
    <dgm:pt modelId="{D3CC7ED9-81A0-4805-A58A-8760F40AE6EC}" type="pres">
      <dgm:prSet presAssocID="{AEFE18EB-513C-4ABE-A359-D2BEB1CB8F1B}" presName="rootComposite" presStyleCnt="0"/>
      <dgm:spPr/>
    </dgm:pt>
    <dgm:pt modelId="{3A5681EF-AC77-4168-A49C-D07FDC11968B}" type="pres">
      <dgm:prSet presAssocID="{AEFE18EB-513C-4ABE-A359-D2BEB1CB8F1B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5F7BA08-EB2D-4C8C-BE2A-9D7C6FBF84BE}" type="pres">
      <dgm:prSet presAssocID="{AEFE18EB-513C-4ABE-A359-D2BEB1CB8F1B}" presName="rootConnector" presStyleLbl="node4" presStyleIdx="2" presStyleCnt="4"/>
      <dgm:spPr/>
      <dgm:t>
        <a:bodyPr/>
        <a:lstStyle/>
        <a:p>
          <a:endParaRPr lang="ru-RU"/>
        </a:p>
      </dgm:t>
    </dgm:pt>
    <dgm:pt modelId="{D2EE5A15-27DA-46FB-8D66-B6D1C3126FF4}" type="pres">
      <dgm:prSet presAssocID="{AEFE18EB-513C-4ABE-A359-D2BEB1CB8F1B}" presName="hierChild4" presStyleCnt="0"/>
      <dgm:spPr/>
    </dgm:pt>
    <dgm:pt modelId="{5256F8F0-E77D-465B-86C3-5E3BB036E98E}" type="pres">
      <dgm:prSet presAssocID="{AEFE18EB-513C-4ABE-A359-D2BEB1CB8F1B}" presName="hierChild5" presStyleCnt="0"/>
      <dgm:spPr/>
    </dgm:pt>
    <dgm:pt modelId="{4DBB8A43-74FE-4229-9954-CC624C438357}" type="pres">
      <dgm:prSet presAssocID="{4C8296C1-EABC-44DC-BC77-3158E06F514B}" presName="Name37" presStyleLbl="parChTrans1D4" presStyleIdx="3" presStyleCnt="4"/>
      <dgm:spPr/>
      <dgm:t>
        <a:bodyPr/>
        <a:lstStyle/>
        <a:p>
          <a:endParaRPr lang="ru-RU"/>
        </a:p>
      </dgm:t>
    </dgm:pt>
    <dgm:pt modelId="{C48A8901-549F-413C-9F40-6D904D5C0D37}" type="pres">
      <dgm:prSet presAssocID="{E19C1C80-1488-412D-990B-E1C53E213D8E}" presName="hierRoot2" presStyleCnt="0">
        <dgm:presLayoutVars>
          <dgm:hierBranch val="init"/>
        </dgm:presLayoutVars>
      </dgm:prSet>
      <dgm:spPr/>
    </dgm:pt>
    <dgm:pt modelId="{33BAE35C-689F-49AA-A3BD-7E97A7561D72}" type="pres">
      <dgm:prSet presAssocID="{E19C1C80-1488-412D-990B-E1C53E213D8E}" presName="rootComposite" presStyleCnt="0"/>
      <dgm:spPr/>
    </dgm:pt>
    <dgm:pt modelId="{54FEE0BC-C1D8-42D4-9F49-7F2DA89F3621}" type="pres">
      <dgm:prSet presAssocID="{E19C1C80-1488-412D-990B-E1C53E213D8E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25E456C-B801-4017-828A-DB220B574593}" type="pres">
      <dgm:prSet presAssocID="{E19C1C80-1488-412D-990B-E1C53E213D8E}" presName="rootConnector" presStyleLbl="node4" presStyleIdx="3" presStyleCnt="4"/>
      <dgm:spPr/>
      <dgm:t>
        <a:bodyPr/>
        <a:lstStyle/>
        <a:p>
          <a:endParaRPr lang="ru-RU"/>
        </a:p>
      </dgm:t>
    </dgm:pt>
    <dgm:pt modelId="{49CB14DB-2B27-47B7-923F-AF25093BF355}" type="pres">
      <dgm:prSet presAssocID="{E19C1C80-1488-412D-990B-E1C53E213D8E}" presName="hierChild4" presStyleCnt="0"/>
      <dgm:spPr/>
    </dgm:pt>
    <dgm:pt modelId="{FA37A6DC-D201-4F7B-AC4C-933DF51C3509}" type="pres">
      <dgm:prSet presAssocID="{E19C1C80-1488-412D-990B-E1C53E213D8E}" presName="hierChild5" presStyleCnt="0"/>
      <dgm:spPr/>
    </dgm:pt>
    <dgm:pt modelId="{E816ED20-9408-4807-9A44-1D626C0539AA}" type="pres">
      <dgm:prSet presAssocID="{F3408FFE-A2D7-4B94-A61B-DA6A66965590}" presName="hierChild5" presStyleCnt="0"/>
      <dgm:spPr/>
    </dgm:pt>
    <dgm:pt modelId="{C583F8E8-4D0C-4140-A6C9-4FD78E7C8152}" type="pres">
      <dgm:prSet presAssocID="{FBD4FBF6-3168-4F8F-9939-29BBCD1DCA2F}" presName="hierChild5" presStyleCnt="0"/>
      <dgm:spPr/>
    </dgm:pt>
    <dgm:pt modelId="{75D056FF-C70D-4C61-9B9A-50CD58C48B8D}" type="pres">
      <dgm:prSet presAssocID="{FBB4F439-C557-4ADA-B2C9-79F9ED36993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4BF2DDD-A7F3-413B-A4D0-6CCE29782879}" type="pres">
      <dgm:prSet presAssocID="{45006A74-9810-456D-A97D-5365B6C4ECDF}" presName="hierRoot2" presStyleCnt="0">
        <dgm:presLayoutVars>
          <dgm:hierBranch val="init"/>
        </dgm:presLayoutVars>
      </dgm:prSet>
      <dgm:spPr/>
    </dgm:pt>
    <dgm:pt modelId="{8A4C87BB-2139-4EFD-9A4C-428F86A3D11B}" type="pres">
      <dgm:prSet presAssocID="{45006A74-9810-456D-A97D-5365B6C4ECDF}" presName="rootComposite" presStyleCnt="0"/>
      <dgm:spPr/>
    </dgm:pt>
    <dgm:pt modelId="{FBF19633-72E1-4BB6-AFC7-82C18A20568C}" type="pres">
      <dgm:prSet presAssocID="{45006A74-9810-456D-A97D-5365B6C4ECD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7EB5E5E4-35C9-40C6-9409-DA96DD94DDE7}" type="pres">
      <dgm:prSet presAssocID="{45006A74-9810-456D-A97D-5365B6C4EC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65F33AB0-5E71-4FB3-851B-0BC52CF3A6C7}" type="pres">
      <dgm:prSet presAssocID="{45006A74-9810-456D-A97D-5365B6C4ECDF}" presName="hierChild4" presStyleCnt="0"/>
      <dgm:spPr/>
    </dgm:pt>
    <dgm:pt modelId="{DC601769-3F50-4BDD-A890-C7EE1CEE77E3}" type="pres">
      <dgm:prSet presAssocID="{045381F5-CE70-4901-9602-14A9C86DDE1F}" presName="Name37" presStyleLbl="parChTrans1D3" presStyleIdx="2" presStyleCnt="4"/>
      <dgm:spPr/>
      <dgm:t>
        <a:bodyPr/>
        <a:lstStyle/>
        <a:p>
          <a:endParaRPr lang="ru-RU"/>
        </a:p>
      </dgm:t>
    </dgm:pt>
    <dgm:pt modelId="{AD2F3C76-756A-464D-8A65-A0D537DAAE46}" type="pres">
      <dgm:prSet presAssocID="{F3E31522-8D61-410C-9ABD-6AE0DA0A97E3}" presName="hierRoot2" presStyleCnt="0">
        <dgm:presLayoutVars>
          <dgm:hierBranch val="init"/>
        </dgm:presLayoutVars>
      </dgm:prSet>
      <dgm:spPr/>
    </dgm:pt>
    <dgm:pt modelId="{F129E982-5DFA-4159-8C64-98CB4AE2F750}" type="pres">
      <dgm:prSet presAssocID="{F3E31522-8D61-410C-9ABD-6AE0DA0A97E3}" presName="rootComposite" presStyleCnt="0"/>
      <dgm:spPr/>
    </dgm:pt>
    <dgm:pt modelId="{4C26F855-DBB3-48FB-A171-B7760A5D8AFB}" type="pres">
      <dgm:prSet presAssocID="{F3E31522-8D61-410C-9ABD-6AE0DA0A97E3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EA8C4A-2EB2-4593-9714-281F775044E8}" type="pres">
      <dgm:prSet presAssocID="{F3E31522-8D61-410C-9ABD-6AE0DA0A97E3}" presName="rootConnector" presStyleLbl="node3" presStyleIdx="2" presStyleCnt="4"/>
      <dgm:spPr/>
      <dgm:t>
        <a:bodyPr/>
        <a:lstStyle/>
        <a:p>
          <a:endParaRPr lang="ru-RU"/>
        </a:p>
      </dgm:t>
    </dgm:pt>
    <dgm:pt modelId="{317B3C38-AC0D-4A96-9D1A-DA5C0F4D3D9E}" type="pres">
      <dgm:prSet presAssocID="{F3E31522-8D61-410C-9ABD-6AE0DA0A97E3}" presName="hierChild4" presStyleCnt="0"/>
      <dgm:spPr/>
    </dgm:pt>
    <dgm:pt modelId="{3A9F5A43-32B9-4DB1-B7C3-8B01A548124F}" type="pres">
      <dgm:prSet presAssocID="{F3E31522-8D61-410C-9ABD-6AE0DA0A97E3}" presName="hierChild5" presStyleCnt="0"/>
      <dgm:spPr/>
    </dgm:pt>
    <dgm:pt modelId="{DB445A05-76A9-4DD5-8400-895C4E3979BF}" type="pres">
      <dgm:prSet presAssocID="{50D529D5-5BB1-4173-9F68-3AED7D0C34AA}" presName="Name37" presStyleLbl="parChTrans1D3" presStyleIdx="3" presStyleCnt="4"/>
      <dgm:spPr/>
      <dgm:t>
        <a:bodyPr/>
        <a:lstStyle/>
        <a:p>
          <a:endParaRPr lang="ru-RU"/>
        </a:p>
      </dgm:t>
    </dgm:pt>
    <dgm:pt modelId="{88EA716E-2573-4318-B9CF-140059B3F38D}" type="pres">
      <dgm:prSet presAssocID="{116872C0-5422-4941-804D-C5E2AA93DAE3}" presName="hierRoot2" presStyleCnt="0">
        <dgm:presLayoutVars>
          <dgm:hierBranch val="init"/>
        </dgm:presLayoutVars>
      </dgm:prSet>
      <dgm:spPr/>
    </dgm:pt>
    <dgm:pt modelId="{7F37185A-A769-42CE-9872-0F047896B201}" type="pres">
      <dgm:prSet presAssocID="{116872C0-5422-4941-804D-C5E2AA93DAE3}" presName="rootComposite" presStyleCnt="0"/>
      <dgm:spPr/>
    </dgm:pt>
    <dgm:pt modelId="{ABECE598-4112-4544-87F0-0C08836A5848}" type="pres">
      <dgm:prSet presAssocID="{116872C0-5422-4941-804D-C5E2AA93DAE3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0685BFE-D79D-47B0-B646-A3F3DB5DD4DC}" type="pres">
      <dgm:prSet presAssocID="{116872C0-5422-4941-804D-C5E2AA93DAE3}" presName="rootConnector" presStyleLbl="node3" presStyleIdx="3" presStyleCnt="4"/>
      <dgm:spPr/>
      <dgm:t>
        <a:bodyPr/>
        <a:lstStyle/>
        <a:p>
          <a:endParaRPr lang="ru-RU"/>
        </a:p>
      </dgm:t>
    </dgm:pt>
    <dgm:pt modelId="{2958AAFA-C3E6-44BB-B47C-D926A8AC7F96}" type="pres">
      <dgm:prSet presAssocID="{116872C0-5422-4941-804D-C5E2AA93DAE3}" presName="hierChild4" presStyleCnt="0"/>
      <dgm:spPr/>
    </dgm:pt>
    <dgm:pt modelId="{D8D894DD-5A99-458B-9145-B74C9A8EC9D7}" type="pres">
      <dgm:prSet presAssocID="{116872C0-5422-4941-804D-C5E2AA93DAE3}" presName="hierChild5" presStyleCnt="0"/>
      <dgm:spPr/>
    </dgm:pt>
    <dgm:pt modelId="{E763DE76-709B-43D3-8FF7-C2C73083550A}" type="pres">
      <dgm:prSet presAssocID="{45006A74-9810-456D-A97D-5365B6C4ECDF}" presName="hierChild5" presStyleCnt="0"/>
      <dgm:spPr/>
    </dgm:pt>
    <dgm:pt modelId="{C4CBF498-8271-467E-BA4B-18C49BC9D650}" type="pres">
      <dgm:prSet presAssocID="{2E98CA13-85DF-48A9-BD44-9B752CBAF936}" presName="hierChild3" presStyleCnt="0"/>
      <dgm:spPr/>
    </dgm:pt>
  </dgm:ptLst>
  <dgm:cxnLst>
    <dgm:cxn modelId="{BC1759CC-410D-480B-B69F-B690F7944AF8}" type="presOf" srcId="{B2BCC263-C8C3-40D7-935B-0502D319D317}" destId="{395633B1-B917-4366-8CDF-6E185454BA28}" srcOrd="1" destOrd="0" presId="urn:microsoft.com/office/officeart/2005/8/layout/orgChart1"/>
    <dgm:cxn modelId="{B265EF91-5873-4995-B4C1-3AB4F189119B}" srcId="{FBD4FBF6-3168-4F8F-9939-29BBCD1DCA2F}" destId="{F3408FFE-A2D7-4B94-A61B-DA6A66965590}" srcOrd="1" destOrd="0" parTransId="{A04AC4A9-797D-4A8F-AB17-38EA2AB7CF18}" sibTransId="{0A52275B-ADD6-447E-B30E-564DDA2CE5FC}"/>
    <dgm:cxn modelId="{0AB6A6C3-D840-4A26-AA04-45DBC7C27276}" type="presOf" srcId="{2E98CA13-85DF-48A9-BD44-9B752CBAF936}" destId="{2FCD44D0-678F-470D-9DEE-8C77E1411E1B}" srcOrd="1" destOrd="0" presId="urn:microsoft.com/office/officeart/2005/8/layout/orgChart1"/>
    <dgm:cxn modelId="{642294F7-A77E-4926-8226-D663CA129A42}" type="presOf" srcId="{E19C1C80-1488-412D-990B-E1C53E213D8E}" destId="{54FEE0BC-C1D8-42D4-9F49-7F2DA89F3621}" srcOrd="0" destOrd="0" presId="urn:microsoft.com/office/officeart/2005/8/layout/orgChart1"/>
    <dgm:cxn modelId="{4BCD2D78-2022-47FC-9353-36973CFE9990}" type="presOf" srcId="{45006A74-9810-456D-A97D-5365B6C4ECDF}" destId="{FBF19633-72E1-4BB6-AFC7-82C18A20568C}" srcOrd="0" destOrd="0" presId="urn:microsoft.com/office/officeart/2005/8/layout/orgChart1"/>
    <dgm:cxn modelId="{07085C2F-2394-4A0F-93F8-781114096DB7}" type="presOf" srcId="{AEFE18EB-513C-4ABE-A359-D2BEB1CB8F1B}" destId="{3A5681EF-AC77-4168-A49C-D07FDC11968B}" srcOrd="0" destOrd="0" presId="urn:microsoft.com/office/officeart/2005/8/layout/orgChart1"/>
    <dgm:cxn modelId="{B83EF898-3100-4E4C-83E4-4E40B36C2E3F}" type="presOf" srcId="{2E98CA13-85DF-48A9-BD44-9B752CBAF936}" destId="{F4D9E7AC-396E-47A1-8375-676841D89726}" srcOrd="0" destOrd="0" presId="urn:microsoft.com/office/officeart/2005/8/layout/orgChart1"/>
    <dgm:cxn modelId="{09A98E67-742A-45D0-AF15-6A6AB4F72D6A}" srcId="{2E98CA13-85DF-48A9-BD44-9B752CBAF936}" destId="{45006A74-9810-456D-A97D-5365B6C4ECDF}" srcOrd="2" destOrd="0" parTransId="{FBB4F439-C557-4ADA-B2C9-79F9ED369933}" sibTransId="{C3E1A861-EA34-4B48-902C-620E653C8DBC}"/>
    <dgm:cxn modelId="{B14B0F61-9898-4779-B1EC-33EEC4EC8E74}" srcId="{2E98CA13-85DF-48A9-BD44-9B752CBAF936}" destId="{FBD4FBF6-3168-4F8F-9939-29BBCD1DCA2F}" srcOrd="1" destOrd="0" parTransId="{0CEE8045-FBCD-4D26-B472-872F9539A846}" sibTransId="{A466202A-E564-49E2-87CC-49D06484AC51}"/>
    <dgm:cxn modelId="{68863335-45C6-4769-A3CA-B821E7AA2D18}" type="presOf" srcId="{A0FEB550-6078-4BF1-B671-3DBF47826726}" destId="{07AA6DAE-4861-49CE-9D7E-686844AE80CC}" srcOrd="0" destOrd="0" presId="urn:microsoft.com/office/officeart/2005/8/layout/orgChart1"/>
    <dgm:cxn modelId="{AC91B2D1-68E7-4032-B138-7D2A2F48F8FC}" type="presOf" srcId="{BED7F46D-B999-4D58-964E-66A5DB7DB1D2}" destId="{81BB394D-3BE1-4DE8-AFEF-B08B1C3E7B71}" srcOrd="1" destOrd="0" presId="urn:microsoft.com/office/officeart/2005/8/layout/orgChart1"/>
    <dgm:cxn modelId="{90ADAC17-890F-4611-8F50-B6BB3D5919DA}" srcId="{45006A74-9810-456D-A97D-5365B6C4ECDF}" destId="{F3E31522-8D61-410C-9ABD-6AE0DA0A97E3}" srcOrd="0" destOrd="0" parTransId="{045381F5-CE70-4901-9602-14A9C86DDE1F}" sibTransId="{93A863E3-1E75-451C-BD3F-BB3894769C47}"/>
    <dgm:cxn modelId="{04FB7A59-01B8-4D55-9B6F-674433206ADE}" type="presOf" srcId="{EE40F924-F4C0-4431-B9E6-73C8B7C22279}" destId="{4A862FED-0D3F-489B-80B2-3F5CA4B50229}" srcOrd="0" destOrd="0" presId="urn:microsoft.com/office/officeart/2005/8/layout/orgChart1"/>
    <dgm:cxn modelId="{930E40B4-7405-47AA-B165-9FF0F10746E9}" type="presOf" srcId="{E19C1C80-1488-412D-990B-E1C53E213D8E}" destId="{825E456C-B801-4017-828A-DB220B574593}" srcOrd="1" destOrd="0" presId="urn:microsoft.com/office/officeart/2005/8/layout/orgChart1"/>
    <dgm:cxn modelId="{2115C8A6-B2B3-431F-8712-A5A3B5E417F1}" srcId="{CA22A7E6-3AE2-424E-A186-8F457F411DDE}" destId="{2E98CA13-85DF-48A9-BD44-9B752CBAF936}" srcOrd="0" destOrd="0" parTransId="{0D9F394E-0830-4CB8-9032-EDC5BD1DBB99}" sibTransId="{474BE6C8-A32A-4D5D-A1F5-6377957675DA}"/>
    <dgm:cxn modelId="{29584228-37A2-4A88-8352-8787FF3FC34C}" srcId="{2E98CA13-85DF-48A9-BD44-9B752CBAF936}" destId="{A268B65A-025F-436F-899C-E74DFE6CBB10}" srcOrd="0" destOrd="0" parTransId="{32987982-4F9C-41B6-8E14-7B60942A1F07}" sibTransId="{562D8B1A-692C-435D-BD88-F90D13D3A24D}"/>
    <dgm:cxn modelId="{72587367-C4A0-44C8-8D14-6144961C9947}" type="presOf" srcId="{4C8296C1-EABC-44DC-BC77-3158E06F514B}" destId="{4DBB8A43-74FE-4229-9954-CC624C438357}" srcOrd="0" destOrd="0" presId="urn:microsoft.com/office/officeart/2005/8/layout/orgChart1"/>
    <dgm:cxn modelId="{5B261A23-0CAC-4012-A12F-74F95432DB4C}" type="presOf" srcId="{FBD4FBF6-3168-4F8F-9939-29BBCD1DCA2F}" destId="{8EDC380B-D949-4626-8710-D11C7091B842}" srcOrd="0" destOrd="0" presId="urn:microsoft.com/office/officeart/2005/8/layout/orgChart1"/>
    <dgm:cxn modelId="{DC2FD43C-6D85-41B5-88CD-4AB869C8B14B}" type="presOf" srcId="{FBEA34AC-4655-417D-84CB-DDC6F7C67C97}" destId="{CEA1BDC1-C6F8-4349-8C54-C979C1B1C317}" srcOrd="0" destOrd="0" presId="urn:microsoft.com/office/officeart/2005/8/layout/orgChart1"/>
    <dgm:cxn modelId="{145EE34B-4E5C-4835-A409-C3B3DA8E88D4}" srcId="{F3408FFE-A2D7-4B94-A61B-DA6A66965590}" destId="{AEFE18EB-513C-4ABE-A359-D2BEB1CB8F1B}" srcOrd="0" destOrd="0" parTransId="{34116705-6874-4F35-992E-15D99FAA5EE9}" sibTransId="{F18C17EB-93AE-458C-A522-9D93DC21413B}"/>
    <dgm:cxn modelId="{E8164E2C-BE13-4EA2-9679-85952CBEE96C}" srcId="{45006A74-9810-456D-A97D-5365B6C4ECDF}" destId="{116872C0-5422-4941-804D-C5E2AA93DAE3}" srcOrd="1" destOrd="0" parTransId="{50D529D5-5BB1-4173-9F68-3AED7D0C34AA}" sibTransId="{A04CCDD2-F8DF-4CF1-94EC-626C3ABA574C}"/>
    <dgm:cxn modelId="{336C3D6B-41E3-4D80-8E14-E7DFFFCDD259}" type="presOf" srcId="{34116705-6874-4F35-992E-15D99FAA5EE9}" destId="{D6F1A077-CBEF-4F28-810C-0E3464C51E0E}" srcOrd="0" destOrd="0" presId="urn:microsoft.com/office/officeart/2005/8/layout/orgChart1"/>
    <dgm:cxn modelId="{9FD17FC2-4F7C-4921-A8BC-3086D34411E6}" type="presOf" srcId="{A04AC4A9-797D-4A8F-AB17-38EA2AB7CF18}" destId="{AA122EF6-77B5-459F-9A57-A5D3102C2DCB}" srcOrd="0" destOrd="0" presId="urn:microsoft.com/office/officeart/2005/8/layout/orgChart1"/>
    <dgm:cxn modelId="{BFF96E0E-1DA3-4CF4-BFB2-295AC02F6D63}" type="presOf" srcId="{45006A74-9810-456D-A97D-5365B6C4ECDF}" destId="{7EB5E5E4-35C9-40C6-9409-DA96DD94DDE7}" srcOrd="1" destOrd="0" presId="urn:microsoft.com/office/officeart/2005/8/layout/orgChart1"/>
    <dgm:cxn modelId="{47E1303F-3FFB-496B-8F13-975292E43AB3}" type="presOf" srcId="{116872C0-5422-4941-804D-C5E2AA93DAE3}" destId="{00685BFE-D79D-47B0-B646-A3F3DB5DD4DC}" srcOrd="1" destOrd="0" presId="urn:microsoft.com/office/officeart/2005/8/layout/orgChart1"/>
    <dgm:cxn modelId="{0EBEC260-5326-4B94-AFDC-B019E5072E33}" srcId="{FBD4FBF6-3168-4F8F-9939-29BBCD1DCA2F}" destId="{FBEA34AC-4655-417D-84CB-DDC6F7C67C97}" srcOrd="0" destOrd="0" parTransId="{7CB71423-8522-446B-9267-B11E281F2052}" sibTransId="{6C6FDA95-BEA7-4B98-B115-9C0DD10D0107}"/>
    <dgm:cxn modelId="{DCA72309-0DAA-4929-8A10-F572F4D31FBB}" type="presOf" srcId="{116872C0-5422-4941-804D-C5E2AA93DAE3}" destId="{ABECE598-4112-4544-87F0-0C08836A5848}" srcOrd="0" destOrd="0" presId="urn:microsoft.com/office/officeart/2005/8/layout/orgChart1"/>
    <dgm:cxn modelId="{FF63EA8B-2D96-45B1-B347-15C66EDDB017}" type="presOf" srcId="{F3E31522-8D61-410C-9ABD-6AE0DA0A97E3}" destId="{FFEA8C4A-2EB2-4593-9714-281F775044E8}" srcOrd="1" destOrd="0" presId="urn:microsoft.com/office/officeart/2005/8/layout/orgChart1"/>
    <dgm:cxn modelId="{433DB0B8-663C-4AAC-8D8A-2E2A15FD6656}" type="presOf" srcId="{A268B65A-025F-436F-899C-E74DFE6CBB10}" destId="{C1189D7D-CEEF-4D8A-844C-E1D99580D6C3}" srcOrd="1" destOrd="0" presId="urn:microsoft.com/office/officeart/2005/8/layout/orgChart1"/>
    <dgm:cxn modelId="{5C83DA30-B3BB-460F-93F2-FE5B514E8A46}" type="presOf" srcId="{F3408FFE-A2D7-4B94-A61B-DA6A66965590}" destId="{E2BCC694-C749-4A95-956E-92D3BF68431E}" srcOrd="1" destOrd="0" presId="urn:microsoft.com/office/officeart/2005/8/layout/orgChart1"/>
    <dgm:cxn modelId="{AADBAE2A-92A9-46DE-99DA-834DF2FDA467}" type="presOf" srcId="{FBEA34AC-4655-417D-84CB-DDC6F7C67C97}" destId="{41EF064D-5769-4DF6-BED7-58CF160CA34A}" srcOrd="1" destOrd="0" presId="urn:microsoft.com/office/officeart/2005/8/layout/orgChart1"/>
    <dgm:cxn modelId="{4D6EB651-D472-415E-BA71-84D30A2BAE32}" srcId="{FBEA34AC-4655-417D-84CB-DDC6F7C67C97}" destId="{BED7F46D-B999-4D58-964E-66A5DB7DB1D2}" srcOrd="0" destOrd="0" parTransId="{EE40F924-F4C0-4431-B9E6-73C8B7C22279}" sibTransId="{35390C0F-429B-4A7B-8086-B49D43B16E7F}"/>
    <dgm:cxn modelId="{2FF253CE-1A55-4FE6-9D94-BA419DF6D93C}" srcId="{FBEA34AC-4655-417D-84CB-DDC6F7C67C97}" destId="{B2BCC263-C8C3-40D7-935B-0502D319D317}" srcOrd="1" destOrd="0" parTransId="{A0FEB550-6078-4BF1-B671-3DBF47826726}" sibTransId="{5041F8DE-68D6-4036-9017-ED7C1CE52FAD}"/>
    <dgm:cxn modelId="{4AB5F6C3-90D9-4C2E-A38C-8434691A1134}" type="presOf" srcId="{045381F5-CE70-4901-9602-14A9C86DDE1F}" destId="{DC601769-3F50-4BDD-A890-C7EE1CEE77E3}" srcOrd="0" destOrd="0" presId="urn:microsoft.com/office/officeart/2005/8/layout/orgChart1"/>
    <dgm:cxn modelId="{6C6B3C35-AE18-4435-AF47-38B6793394F2}" type="presOf" srcId="{0CEE8045-FBCD-4D26-B472-872F9539A846}" destId="{6FF6D8C0-2D66-4593-B4D2-1C701DF4930F}" srcOrd="0" destOrd="0" presId="urn:microsoft.com/office/officeart/2005/8/layout/orgChart1"/>
    <dgm:cxn modelId="{E36BA873-8634-4532-8595-BBB16AC0B7E6}" srcId="{F3408FFE-A2D7-4B94-A61B-DA6A66965590}" destId="{E19C1C80-1488-412D-990B-E1C53E213D8E}" srcOrd="1" destOrd="0" parTransId="{4C8296C1-EABC-44DC-BC77-3158E06F514B}" sibTransId="{FAA7BCCD-0AF7-4039-89CC-AAF0401D46A9}"/>
    <dgm:cxn modelId="{779FBFC1-CB1C-46AE-8643-3DFEB7573B7A}" type="presOf" srcId="{FBB4F439-C557-4ADA-B2C9-79F9ED369933}" destId="{75D056FF-C70D-4C61-9B9A-50CD58C48B8D}" srcOrd="0" destOrd="0" presId="urn:microsoft.com/office/officeart/2005/8/layout/orgChart1"/>
    <dgm:cxn modelId="{A9C5BC32-6E6C-461D-8CEF-98B0EFA4237B}" type="presOf" srcId="{7CB71423-8522-446B-9267-B11E281F2052}" destId="{13501A16-82EC-429E-8B44-A2254590409C}" srcOrd="0" destOrd="0" presId="urn:microsoft.com/office/officeart/2005/8/layout/orgChart1"/>
    <dgm:cxn modelId="{4D11ADAB-ACC8-48FB-83D3-C4E826EBDFA8}" type="presOf" srcId="{50D529D5-5BB1-4173-9F68-3AED7D0C34AA}" destId="{DB445A05-76A9-4DD5-8400-895C4E3979BF}" srcOrd="0" destOrd="0" presId="urn:microsoft.com/office/officeart/2005/8/layout/orgChart1"/>
    <dgm:cxn modelId="{954FFB98-71B7-4173-B09D-3B12AEF2AB00}" type="presOf" srcId="{F3408FFE-A2D7-4B94-A61B-DA6A66965590}" destId="{0F339C0D-E434-40D3-831D-B37610AAC382}" srcOrd="0" destOrd="0" presId="urn:microsoft.com/office/officeart/2005/8/layout/orgChart1"/>
    <dgm:cxn modelId="{10E58050-6DEC-4586-9619-1CBC061D8D75}" type="presOf" srcId="{AEFE18EB-513C-4ABE-A359-D2BEB1CB8F1B}" destId="{85F7BA08-EB2D-4C8C-BE2A-9D7C6FBF84BE}" srcOrd="1" destOrd="0" presId="urn:microsoft.com/office/officeart/2005/8/layout/orgChart1"/>
    <dgm:cxn modelId="{DCA8FA7C-ACCA-4756-9573-96720FEF517A}" type="presOf" srcId="{BED7F46D-B999-4D58-964E-66A5DB7DB1D2}" destId="{E0FC37F1-C07F-40D3-822B-8312850DE7F5}" srcOrd="0" destOrd="0" presId="urn:microsoft.com/office/officeart/2005/8/layout/orgChart1"/>
    <dgm:cxn modelId="{E0AFC6CC-E43B-4242-9E0C-462C83C44D93}" type="presOf" srcId="{32987982-4F9C-41B6-8E14-7B60942A1F07}" destId="{CE437B99-DC01-4467-8554-BE94D40CDA3B}" srcOrd="0" destOrd="0" presId="urn:microsoft.com/office/officeart/2005/8/layout/orgChart1"/>
    <dgm:cxn modelId="{7881B79E-1C9F-4484-A209-48459518DF4B}" type="presOf" srcId="{F3E31522-8D61-410C-9ABD-6AE0DA0A97E3}" destId="{4C26F855-DBB3-48FB-A171-B7760A5D8AFB}" srcOrd="0" destOrd="0" presId="urn:microsoft.com/office/officeart/2005/8/layout/orgChart1"/>
    <dgm:cxn modelId="{94CF6802-95BD-4DF5-8BCA-69359E20BE0C}" type="presOf" srcId="{A268B65A-025F-436F-899C-E74DFE6CBB10}" destId="{728615DA-7D48-43B9-AFD5-0F194BFC3578}" srcOrd="0" destOrd="0" presId="urn:microsoft.com/office/officeart/2005/8/layout/orgChart1"/>
    <dgm:cxn modelId="{6EADCF6E-20A8-422D-B756-F71B5D5F537E}" type="presOf" srcId="{B2BCC263-C8C3-40D7-935B-0502D319D317}" destId="{0CDD9191-016A-4E00-ACE9-4DBB2186296B}" srcOrd="0" destOrd="0" presId="urn:microsoft.com/office/officeart/2005/8/layout/orgChart1"/>
    <dgm:cxn modelId="{B4B1A1C9-6B2D-4328-947F-6A54E96FB6CF}" type="presOf" srcId="{FBD4FBF6-3168-4F8F-9939-29BBCD1DCA2F}" destId="{87B9B4F2-176E-4DCB-AC07-4AEE9597613E}" srcOrd="1" destOrd="0" presId="urn:microsoft.com/office/officeart/2005/8/layout/orgChart1"/>
    <dgm:cxn modelId="{967EF6FA-1C68-467F-96C7-CF982AAE4F9C}" type="presOf" srcId="{CA22A7E6-3AE2-424E-A186-8F457F411DDE}" destId="{1F3221BD-6AC5-42DA-BAD6-7F417D74E408}" srcOrd="0" destOrd="0" presId="urn:microsoft.com/office/officeart/2005/8/layout/orgChart1"/>
    <dgm:cxn modelId="{D38426B1-C1E5-49AE-BEC9-485DC41D8B06}" type="presParOf" srcId="{1F3221BD-6AC5-42DA-BAD6-7F417D74E408}" destId="{0AD8DBF5-7BC9-42ED-BF63-BBA3754203BD}" srcOrd="0" destOrd="0" presId="urn:microsoft.com/office/officeart/2005/8/layout/orgChart1"/>
    <dgm:cxn modelId="{E3DBA838-744B-4837-A756-3FA47E790EFD}" type="presParOf" srcId="{0AD8DBF5-7BC9-42ED-BF63-BBA3754203BD}" destId="{759EA7E0-965E-418A-924C-78DB9D2E9838}" srcOrd="0" destOrd="0" presId="urn:microsoft.com/office/officeart/2005/8/layout/orgChart1"/>
    <dgm:cxn modelId="{5BA7FBDB-FD16-4633-9297-A95D7C8485D5}" type="presParOf" srcId="{759EA7E0-965E-418A-924C-78DB9D2E9838}" destId="{F4D9E7AC-396E-47A1-8375-676841D89726}" srcOrd="0" destOrd="0" presId="urn:microsoft.com/office/officeart/2005/8/layout/orgChart1"/>
    <dgm:cxn modelId="{F0647A3F-B29B-434E-A5EC-530FE0180569}" type="presParOf" srcId="{759EA7E0-965E-418A-924C-78DB9D2E9838}" destId="{2FCD44D0-678F-470D-9DEE-8C77E1411E1B}" srcOrd="1" destOrd="0" presId="urn:microsoft.com/office/officeart/2005/8/layout/orgChart1"/>
    <dgm:cxn modelId="{F034223E-150D-40C1-98DB-A2B6A48ABB9A}" type="presParOf" srcId="{0AD8DBF5-7BC9-42ED-BF63-BBA3754203BD}" destId="{29793786-181A-495D-8060-3DCFF7DB87D9}" srcOrd="1" destOrd="0" presId="urn:microsoft.com/office/officeart/2005/8/layout/orgChart1"/>
    <dgm:cxn modelId="{BF845254-B6D2-433F-B9AC-CADEF3223940}" type="presParOf" srcId="{29793786-181A-495D-8060-3DCFF7DB87D9}" destId="{CE437B99-DC01-4467-8554-BE94D40CDA3B}" srcOrd="0" destOrd="0" presId="urn:microsoft.com/office/officeart/2005/8/layout/orgChart1"/>
    <dgm:cxn modelId="{017A0677-E261-4F2F-9AE8-4B9E4E0B6AFA}" type="presParOf" srcId="{29793786-181A-495D-8060-3DCFF7DB87D9}" destId="{1B9311AE-9E08-467A-AB66-F8C4EE58BE68}" srcOrd="1" destOrd="0" presId="urn:microsoft.com/office/officeart/2005/8/layout/orgChart1"/>
    <dgm:cxn modelId="{67D9B718-6B96-4C9B-B8E7-42018064E644}" type="presParOf" srcId="{1B9311AE-9E08-467A-AB66-F8C4EE58BE68}" destId="{668ED1B2-0A96-4A60-A978-29D6109F5DEF}" srcOrd="0" destOrd="0" presId="urn:microsoft.com/office/officeart/2005/8/layout/orgChart1"/>
    <dgm:cxn modelId="{EAC05B8F-8222-4FFB-A760-5C77EAA161E3}" type="presParOf" srcId="{668ED1B2-0A96-4A60-A978-29D6109F5DEF}" destId="{728615DA-7D48-43B9-AFD5-0F194BFC3578}" srcOrd="0" destOrd="0" presId="urn:microsoft.com/office/officeart/2005/8/layout/orgChart1"/>
    <dgm:cxn modelId="{D58302C8-DAF9-4EA3-9297-98B57EA67024}" type="presParOf" srcId="{668ED1B2-0A96-4A60-A978-29D6109F5DEF}" destId="{C1189D7D-CEEF-4D8A-844C-E1D99580D6C3}" srcOrd="1" destOrd="0" presId="urn:microsoft.com/office/officeart/2005/8/layout/orgChart1"/>
    <dgm:cxn modelId="{73569B50-6304-41FC-BBBD-93B353430802}" type="presParOf" srcId="{1B9311AE-9E08-467A-AB66-F8C4EE58BE68}" destId="{90C1E488-AB82-4C4B-997B-2447A89D28BD}" srcOrd="1" destOrd="0" presId="urn:microsoft.com/office/officeart/2005/8/layout/orgChart1"/>
    <dgm:cxn modelId="{FF2E468F-9866-4732-91C7-A6C72BAEFFBF}" type="presParOf" srcId="{1B9311AE-9E08-467A-AB66-F8C4EE58BE68}" destId="{26EAC611-0627-4DDB-AA38-248B76D23834}" srcOrd="2" destOrd="0" presId="urn:microsoft.com/office/officeart/2005/8/layout/orgChart1"/>
    <dgm:cxn modelId="{851D349F-688D-48B6-895D-0DC54DFDDA02}" type="presParOf" srcId="{29793786-181A-495D-8060-3DCFF7DB87D9}" destId="{6FF6D8C0-2D66-4593-B4D2-1C701DF4930F}" srcOrd="2" destOrd="0" presId="urn:microsoft.com/office/officeart/2005/8/layout/orgChart1"/>
    <dgm:cxn modelId="{AA8F36E5-A9EC-48CB-A127-3CD2AB762591}" type="presParOf" srcId="{29793786-181A-495D-8060-3DCFF7DB87D9}" destId="{4CE8824A-2D7B-4362-BC4D-B9E8ECDE2DD1}" srcOrd="3" destOrd="0" presId="urn:microsoft.com/office/officeart/2005/8/layout/orgChart1"/>
    <dgm:cxn modelId="{41AA2434-2292-40C3-B596-94F3FC94D04B}" type="presParOf" srcId="{4CE8824A-2D7B-4362-BC4D-B9E8ECDE2DD1}" destId="{5FAD8A7A-2AAC-481F-AC2E-65C7E0C4DFA3}" srcOrd="0" destOrd="0" presId="urn:microsoft.com/office/officeart/2005/8/layout/orgChart1"/>
    <dgm:cxn modelId="{F4B5D453-5938-4CBD-B4DE-84A4B6B6F66E}" type="presParOf" srcId="{5FAD8A7A-2AAC-481F-AC2E-65C7E0C4DFA3}" destId="{8EDC380B-D949-4626-8710-D11C7091B842}" srcOrd="0" destOrd="0" presId="urn:microsoft.com/office/officeart/2005/8/layout/orgChart1"/>
    <dgm:cxn modelId="{64671499-3366-4642-939E-148C92E1AC5C}" type="presParOf" srcId="{5FAD8A7A-2AAC-481F-AC2E-65C7E0C4DFA3}" destId="{87B9B4F2-176E-4DCB-AC07-4AEE9597613E}" srcOrd="1" destOrd="0" presId="urn:microsoft.com/office/officeart/2005/8/layout/orgChart1"/>
    <dgm:cxn modelId="{3EF48480-D59B-44D8-A228-2A1CD239FBDC}" type="presParOf" srcId="{4CE8824A-2D7B-4362-BC4D-B9E8ECDE2DD1}" destId="{275BE1B2-CF8E-4232-AACB-FE73EF96BB8B}" srcOrd="1" destOrd="0" presId="urn:microsoft.com/office/officeart/2005/8/layout/orgChart1"/>
    <dgm:cxn modelId="{5BFFEC6F-C16E-4936-A06F-494170573B7C}" type="presParOf" srcId="{275BE1B2-CF8E-4232-AACB-FE73EF96BB8B}" destId="{13501A16-82EC-429E-8B44-A2254590409C}" srcOrd="0" destOrd="0" presId="urn:microsoft.com/office/officeart/2005/8/layout/orgChart1"/>
    <dgm:cxn modelId="{6D1D0E05-282B-4C3B-A706-A4121A206BC6}" type="presParOf" srcId="{275BE1B2-CF8E-4232-AACB-FE73EF96BB8B}" destId="{1A2A5FDB-2408-4517-B1F8-E947C4F9EADF}" srcOrd="1" destOrd="0" presId="urn:microsoft.com/office/officeart/2005/8/layout/orgChart1"/>
    <dgm:cxn modelId="{9004E881-6765-44BA-8C05-EEFF29F8FD74}" type="presParOf" srcId="{1A2A5FDB-2408-4517-B1F8-E947C4F9EADF}" destId="{A50713FC-43B6-4DFC-B31B-4463265EDA85}" srcOrd="0" destOrd="0" presId="urn:microsoft.com/office/officeart/2005/8/layout/orgChart1"/>
    <dgm:cxn modelId="{0FC9C822-ECF7-4526-AFEB-C81B8383E619}" type="presParOf" srcId="{A50713FC-43B6-4DFC-B31B-4463265EDA85}" destId="{CEA1BDC1-C6F8-4349-8C54-C979C1B1C317}" srcOrd="0" destOrd="0" presId="urn:microsoft.com/office/officeart/2005/8/layout/orgChart1"/>
    <dgm:cxn modelId="{DCF7DB06-A692-4AC6-A575-7A90903893B1}" type="presParOf" srcId="{A50713FC-43B6-4DFC-B31B-4463265EDA85}" destId="{41EF064D-5769-4DF6-BED7-58CF160CA34A}" srcOrd="1" destOrd="0" presId="urn:microsoft.com/office/officeart/2005/8/layout/orgChart1"/>
    <dgm:cxn modelId="{7493835C-E58E-4B04-9121-21EC45BB0A4C}" type="presParOf" srcId="{1A2A5FDB-2408-4517-B1F8-E947C4F9EADF}" destId="{7E4FD23F-B17C-4819-B8B9-4E66D572006E}" srcOrd="1" destOrd="0" presId="urn:microsoft.com/office/officeart/2005/8/layout/orgChart1"/>
    <dgm:cxn modelId="{3EAA40E4-BBCA-48A4-A57A-1A6A95EDFF86}" type="presParOf" srcId="{7E4FD23F-B17C-4819-B8B9-4E66D572006E}" destId="{4A862FED-0D3F-489B-80B2-3F5CA4B50229}" srcOrd="0" destOrd="0" presId="urn:microsoft.com/office/officeart/2005/8/layout/orgChart1"/>
    <dgm:cxn modelId="{B58B2A49-DBD5-4D3D-8251-CA24FF207C22}" type="presParOf" srcId="{7E4FD23F-B17C-4819-B8B9-4E66D572006E}" destId="{A59DB519-8FA2-4EF9-BD39-153B673D4886}" srcOrd="1" destOrd="0" presId="urn:microsoft.com/office/officeart/2005/8/layout/orgChart1"/>
    <dgm:cxn modelId="{E7FEE108-6D54-4FAE-9802-01555DB29BAD}" type="presParOf" srcId="{A59DB519-8FA2-4EF9-BD39-153B673D4886}" destId="{8E540E58-53D3-45F8-99BA-91CA7B82F03A}" srcOrd="0" destOrd="0" presId="urn:microsoft.com/office/officeart/2005/8/layout/orgChart1"/>
    <dgm:cxn modelId="{706FE85A-5BD6-4C50-8475-2C9149752778}" type="presParOf" srcId="{8E540E58-53D3-45F8-99BA-91CA7B82F03A}" destId="{E0FC37F1-C07F-40D3-822B-8312850DE7F5}" srcOrd="0" destOrd="0" presId="urn:microsoft.com/office/officeart/2005/8/layout/orgChart1"/>
    <dgm:cxn modelId="{E2D2D873-C38E-4D59-B79D-518E916E75AC}" type="presParOf" srcId="{8E540E58-53D3-45F8-99BA-91CA7B82F03A}" destId="{81BB394D-3BE1-4DE8-AFEF-B08B1C3E7B71}" srcOrd="1" destOrd="0" presId="urn:microsoft.com/office/officeart/2005/8/layout/orgChart1"/>
    <dgm:cxn modelId="{45BDECE7-788C-4E08-A7B7-8C711258C9C6}" type="presParOf" srcId="{A59DB519-8FA2-4EF9-BD39-153B673D4886}" destId="{09AF9CD8-1146-4E66-A568-2B47FE5F0F44}" srcOrd="1" destOrd="0" presId="urn:microsoft.com/office/officeart/2005/8/layout/orgChart1"/>
    <dgm:cxn modelId="{A4FECA9D-2FC3-4D84-A698-3CEEF3D57C63}" type="presParOf" srcId="{A59DB519-8FA2-4EF9-BD39-153B673D4886}" destId="{EB6548FA-EE74-464C-9741-493EA76C5112}" srcOrd="2" destOrd="0" presId="urn:microsoft.com/office/officeart/2005/8/layout/orgChart1"/>
    <dgm:cxn modelId="{F7EC6C85-7D66-435E-85C2-5EE221C23E24}" type="presParOf" srcId="{7E4FD23F-B17C-4819-B8B9-4E66D572006E}" destId="{07AA6DAE-4861-49CE-9D7E-686844AE80CC}" srcOrd="2" destOrd="0" presId="urn:microsoft.com/office/officeart/2005/8/layout/orgChart1"/>
    <dgm:cxn modelId="{421CA6FE-D6A3-45F8-8B1E-71F87D8FA6AC}" type="presParOf" srcId="{7E4FD23F-B17C-4819-B8B9-4E66D572006E}" destId="{3D82B878-829D-419B-848A-0F8904CD7901}" srcOrd="3" destOrd="0" presId="urn:microsoft.com/office/officeart/2005/8/layout/orgChart1"/>
    <dgm:cxn modelId="{47183186-A4F3-4AF0-84DA-A11763A5FAD4}" type="presParOf" srcId="{3D82B878-829D-419B-848A-0F8904CD7901}" destId="{11902E33-6E72-4EC3-A255-52E5765DBA7F}" srcOrd="0" destOrd="0" presId="urn:microsoft.com/office/officeart/2005/8/layout/orgChart1"/>
    <dgm:cxn modelId="{7DB5E0B0-919C-41AC-8836-D48ED4958DFC}" type="presParOf" srcId="{11902E33-6E72-4EC3-A255-52E5765DBA7F}" destId="{0CDD9191-016A-4E00-ACE9-4DBB2186296B}" srcOrd="0" destOrd="0" presId="urn:microsoft.com/office/officeart/2005/8/layout/orgChart1"/>
    <dgm:cxn modelId="{B1732559-4A7D-4667-8F15-A3064111638D}" type="presParOf" srcId="{11902E33-6E72-4EC3-A255-52E5765DBA7F}" destId="{395633B1-B917-4366-8CDF-6E185454BA28}" srcOrd="1" destOrd="0" presId="urn:microsoft.com/office/officeart/2005/8/layout/orgChart1"/>
    <dgm:cxn modelId="{2451EA2E-03AC-4DD3-AB28-94A36475352E}" type="presParOf" srcId="{3D82B878-829D-419B-848A-0F8904CD7901}" destId="{5B163D17-E6FE-4113-BD9F-F4A36604F0AC}" srcOrd="1" destOrd="0" presId="urn:microsoft.com/office/officeart/2005/8/layout/orgChart1"/>
    <dgm:cxn modelId="{54B8CF90-DF9A-4849-9966-3C2962C719C6}" type="presParOf" srcId="{3D82B878-829D-419B-848A-0F8904CD7901}" destId="{7E9695E0-04E7-443C-A45C-099B0829FB50}" srcOrd="2" destOrd="0" presId="urn:microsoft.com/office/officeart/2005/8/layout/orgChart1"/>
    <dgm:cxn modelId="{3B4BAAFE-CF6C-4130-A180-358E831B0517}" type="presParOf" srcId="{1A2A5FDB-2408-4517-B1F8-E947C4F9EADF}" destId="{2C259229-881E-4A4F-9E2B-23E7F737F9D2}" srcOrd="2" destOrd="0" presId="urn:microsoft.com/office/officeart/2005/8/layout/orgChart1"/>
    <dgm:cxn modelId="{7C62FD04-BC5D-4329-9CEA-26B55749C45B}" type="presParOf" srcId="{275BE1B2-CF8E-4232-AACB-FE73EF96BB8B}" destId="{AA122EF6-77B5-459F-9A57-A5D3102C2DCB}" srcOrd="2" destOrd="0" presId="urn:microsoft.com/office/officeart/2005/8/layout/orgChart1"/>
    <dgm:cxn modelId="{94D4B9D4-14C0-4BFB-9C56-0CE924210F00}" type="presParOf" srcId="{275BE1B2-CF8E-4232-AACB-FE73EF96BB8B}" destId="{B8FD4314-9F19-41A7-9C14-FB0F35A764DF}" srcOrd="3" destOrd="0" presId="urn:microsoft.com/office/officeart/2005/8/layout/orgChart1"/>
    <dgm:cxn modelId="{64C13C63-0E95-4775-B4BC-B46E0E148D37}" type="presParOf" srcId="{B8FD4314-9F19-41A7-9C14-FB0F35A764DF}" destId="{E549D7EA-48AB-4001-A2EF-4517FCA360BC}" srcOrd="0" destOrd="0" presId="urn:microsoft.com/office/officeart/2005/8/layout/orgChart1"/>
    <dgm:cxn modelId="{13B090E9-67F7-4B1A-B378-608CDA23A079}" type="presParOf" srcId="{E549D7EA-48AB-4001-A2EF-4517FCA360BC}" destId="{0F339C0D-E434-40D3-831D-B37610AAC382}" srcOrd="0" destOrd="0" presId="urn:microsoft.com/office/officeart/2005/8/layout/orgChart1"/>
    <dgm:cxn modelId="{6E45CCC4-6278-4AE8-864C-3742F3F0F7BF}" type="presParOf" srcId="{E549D7EA-48AB-4001-A2EF-4517FCA360BC}" destId="{E2BCC694-C749-4A95-956E-92D3BF68431E}" srcOrd="1" destOrd="0" presId="urn:microsoft.com/office/officeart/2005/8/layout/orgChart1"/>
    <dgm:cxn modelId="{BEDC84D6-1FF6-419D-B620-2CD27659B3A2}" type="presParOf" srcId="{B8FD4314-9F19-41A7-9C14-FB0F35A764DF}" destId="{6973B104-2CC3-4001-9CCE-C160BF90D4BF}" srcOrd="1" destOrd="0" presId="urn:microsoft.com/office/officeart/2005/8/layout/orgChart1"/>
    <dgm:cxn modelId="{8A9E6F2E-8544-4923-84D9-053B8801F24C}" type="presParOf" srcId="{6973B104-2CC3-4001-9CCE-C160BF90D4BF}" destId="{D6F1A077-CBEF-4F28-810C-0E3464C51E0E}" srcOrd="0" destOrd="0" presId="urn:microsoft.com/office/officeart/2005/8/layout/orgChart1"/>
    <dgm:cxn modelId="{07B171FD-6432-4513-A856-ED96ED977CB5}" type="presParOf" srcId="{6973B104-2CC3-4001-9CCE-C160BF90D4BF}" destId="{D05F513A-0D04-42E7-AF58-7B951FEF5542}" srcOrd="1" destOrd="0" presId="urn:microsoft.com/office/officeart/2005/8/layout/orgChart1"/>
    <dgm:cxn modelId="{531E4202-671A-4EDC-82ED-E1367FA9DC39}" type="presParOf" srcId="{D05F513A-0D04-42E7-AF58-7B951FEF5542}" destId="{D3CC7ED9-81A0-4805-A58A-8760F40AE6EC}" srcOrd="0" destOrd="0" presId="urn:microsoft.com/office/officeart/2005/8/layout/orgChart1"/>
    <dgm:cxn modelId="{CA24CDD9-C54C-4755-A828-22E17644C42F}" type="presParOf" srcId="{D3CC7ED9-81A0-4805-A58A-8760F40AE6EC}" destId="{3A5681EF-AC77-4168-A49C-D07FDC11968B}" srcOrd="0" destOrd="0" presId="urn:microsoft.com/office/officeart/2005/8/layout/orgChart1"/>
    <dgm:cxn modelId="{753F9A3B-D383-421A-BD50-01F80613C071}" type="presParOf" srcId="{D3CC7ED9-81A0-4805-A58A-8760F40AE6EC}" destId="{85F7BA08-EB2D-4C8C-BE2A-9D7C6FBF84BE}" srcOrd="1" destOrd="0" presId="urn:microsoft.com/office/officeart/2005/8/layout/orgChart1"/>
    <dgm:cxn modelId="{0421ED6E-86A8-4DF4-89F1-B57581ECF762}" type="presParOf" srcId="{D05F513A-0D04-42E7-AF58-7B951FEF5542}" destId="{D2EE5A15-27DA-46FB-8D66-B6D1C3126FF4}" srcOrd="1" destOrd="0" presId="urn:microsoft.com/office/officeart/2005/8/layout/orgChart1"/>
    <dgm:cxn modelId="{ED0A1FB7-0FD2-4583-9D8F-0754092997B9}" type="presParOf" srcId="{D05F513A-0D04-42E7-AF58-7B951FEF5542}" destId="{5256F8F0-E77D-465B-86C3-5E3BB036E98E}" srcOrd="2" destOrd="0" presId="urn:microsoft.com/office/officeart/2005/8/layout/orgChart1"/>
    <dgm:cxn modelId="{86351CCC-7354-42D3-B300-650B224A87B2}" type="presParOf" srcId="{6973B104-2CC3-4001-9CCE-C160BF90D4BF}" destId="{4DBB8A43-74FE-4229-9954-CC624C438357}" srcOrd="2" destOrd="0" presId="urn:microsoft.com/office/officeart/2005/8/layout/orgChart1"/>
    <dgm:cxn modelId="{2FEF4DAA-557F-43F3-92AC-16E7A106C04B}" type="presParOf" srcId="{6973B104-2CC3-4001-9CCE-C160BF90D4BF}" destId="{C48A8901-549F-413C-9F40-6D904D5C0D37}" srcOrd="3" destOrd="0" presId="urn:microsoft.com/office/officeart/2005/8/layout/orgChart1"/>
    <dgm:cxn modelId="{9AF3F26A-AA95-46C5-905A-E7FBAEAD5E6B}" type="presParOf" srcId="{C48A8901-549F-413C-9F40-6D904D5C0D37}" destId="{33BAE35C-689F-49AA-A3BD-7E97A7561D72}" srcOrd="0" destOrd="0" presId="urn:microsoft.com/office/officeart/2005/8/layout/orgChart1"/>
    <dgm:cxn modelId="{656B577A-E892-457D-B1D1-B7967DF5B6A5}" type="presParOf" srcId="{33BAE35C-689F-49AA-A3BD-7E97A7561D72}" destId="{54FEE0BC-C1D8-42D4-9F49-7F2DA89F3621}" srcOrd="0" destOrd="0" presId="urn:microsoft.com/office/officeart/2005/8/layout/orgChart1"/>
    <dgm:cxn modelId="{4FD3F00D-A050-4A57-A96C-771C25449868}" type="presParOf" srcId="{33BAE35C-689F-49AA-A3BD-7E97A7561D72}" destId="{825E456C-B801-4017-828A-DB220B574593}" srcOrd="1" destOrd="0" presId="urn:microsoft.com/office/officeart/2005/8/layout/orgChart1"/>
    <dgm:cxn modelId="{377347F5-2582-4DD7-A564-FC23FC871D11}" type="presParOf" srcId="{C48A8901-549F-413C-9F40-6D904D5C0D37}" destId="{49CB14DB-2B27-47B7-923F-AF25093BF355}" srcOrd="1" destOrd="0" presId="urn:microsoft.com/office/officeart/2005/8/layout/orgChart1"/>
    <dgm:cxn modelId="{1DEC8A23-57C3-4BF8-931F-F1A5D3962B70}" type="presParOf" srcId="{C48A8901-549F-413C-9F40-6D904D5C0D37}" destId="{FA37A6DC-D201-4F7B-AC4C-933DF51C3509}" srcOrd="2" destOrd="0" presId="urn:microsoft.com/office/officeart/2005/8/layout/orgChart1"/>
    <dgm:cxn modelId="{FE8B4E88-E8AB-42F2-BE56-7F835CC926B1}" type="presParOf" srcId="{B8FD4314-9F19-41A7-9C14-FB0F35A764DF}" destId="{E816ED20-9408-4807-9A44-1D626C0539AA}" srcOrd="2" destOrd="0" presId="urn:microsoft.com/office/officeart/2005/8/layout/orgChart1"/>
    <dgm:cxn modelId="{C60D2E60-EBFC-4F61-B431-EC0BF1088026}" type="presParOf" srcId="{4CE8824A-2D7B-4362-BC4D-B9E8ECDE2DD1}" destId="{C583F8E8-4D0C-4140-A6C9-4FD78E7C8152}" srcOrd="2" destOrd="0" presId="urn:microsoft.com/office/officeart/2005/8/layout/orgChart1"/>
    <dgm:cxn modelId="{B09DCE00-5CF4-4CE0-879E-3CD369035E67}" type="presParOf" srcId="{29793786-181A-495D-8060-3DCFF7DB87D9}" destId="{75D056FF-C70D-4C61-9B9A-50CD58C48B8D}" srcOrd="4" destOrd="0" presId="urn:microsoft.com/office/officeart/2005/8/layout/orgChart1"/>
    <dgm:cxn modelId="{92D19910-72DE-4526-BC04-51DAF70F3323}" type="presParOf" srcId="{29793786-181A-495D-8060-3DCFF7DB87D9}" destId="{34BF2DDD-A7F3-413B-A4D0-6CCE29782879}" srcOrd="5" destOrd="0" presId="urn:microsoft.com/office/officeart/2005/8/layout/orgChart1"/>
    <dgm:cxn modelId="{D4C2FEF2-AF2C-4BAA-A4B6-F91312040BB6}" type="presParOf" srcId="{34BF2DDD-A7F3-413B-A4D0-6CCE29782879}" destId="{8A4C87BB-2139-4EFD-9A4C-428F86A3D11B}" srcOrd="0" destOrd="0" presId="urn:microsoft.com/office/officeart/2005/8/layout/orgChart1"/>
    <dgm:cxn modelId="{5FB8BF2C-0ADB-4CF8-819C-51568C908061}" type="presParOf" srcId="{8A4C87BB-2139-4EFD-9A4C-428F86A3D11B}" destId="{FBF19633-72E1-4BB6-AFC7-82C18A20568C}" srcOrd="0" destOrd="0" presId="urn:microsoft.com/office/officeart/2005/8/layout/orgChart1"/>
    <dgm:cxn modelId="{349C1B45-6101-4036-BB94-8401CB6AA698}" type="presParOf" srcId="{8A4C87BB-2139-4EFD-9A4C-428F86A3D11B}" destId="{7EB5E5E4-35C9-40C6-9409-DA96DD94DDE7}" srcOrd="1" destOrd="0" presId="urn:microsoft.com/office/officeart/2005/8/layout/orgChart1"/>
    <dgm:cxn modelId="{93902E21-EF5E-49A8-81FC-D0472C817953}" type="presParOf" srcId="{34BF2DDD-A7F3-413B-A4D0-6CCE29782879}" destId="{65F33AB0-5E71-4FB3-851B-0BC52CF3A6C7}" srcOrd="1" destOrd="0" presId="urn:microsoft.com/office/officeart/2005/8/layout/orgChart1"/>
    <dgm:cxn modelId="{E1EC1DA1-223D-411C-B3E2-848FA4445580}" type="presParOf" srcId="{65F33AB0-5E71-4FB3-851B-0BC52CF3A6C7}" destId="{DC601769-3F50-4BDD-A890-C7EE1CEE77E3}" srcOrd="0" destOrd="0" presId="urn:microsoft.com/office/officeart/2005/8/layout/orgChart1"/>
    <dgm:cxn modelId="{24FC8D6E-0979-4984-A7CC-0E29B04CB7D7}" type="presParOf" srcId="{65F33AB0-5E71-4FB3-851B-0BC52CF3A6C7}" destId="{AD2F3C76-756A-464D-8A65-A0D537DAAE46}" srcOrd="1" destOrd="0" presId="urn:microsoft.com/office/officeart/2005/8/layout/orgChart1"/>
    <dgm:cxn modelId="{E77D890B-4AB8-4317-9BF3-971C052E16E1}" type="presParOf" srcId="{AD2F3C76-756A-464D-8A65-A0D537DAAE46}" destId="{F129E982-5DFA-4159-8C64-98CB4AE2F750}" srcOrd="0" destOrd="0" presId="urn:microsoft.com/office/officeart/2005/8/layout/orgChart1"/>
    <dgm:cxn modelId="{1908DDB4-FBE1-4F26-A188-94177F764094}" type="presParOf" srcId="{F129E982-5DFA-4159-8C64-98CB4AE2F750}" destId="{4C26F855-DBB3-48FB-A171-B7760A5D8AFB}" srcOrd="0" destOrd="0" presId="urn:microsoft.com/office/officeart/2005/8/layout/orgChart1"/>
    <dgm:cxn modelId="{5D2083F1-683C-4991-A6E0-1933FD3C22F8}" type="presParOf" srcId="{F129E982-5DFA-4159-8C64-98CB4AE2F750}" destId="{FFEA8C4A-2EB2-4593-9714-281F775044E8}" srcOrd="1" destOrd="0" presId="urn:microsoft.com/office/officeart/2005/8/layout/orgChart1"/>
    <dgm:cxn modelId="{E7B1B2EA-F835-4C99-B1B7-D01B495DEDB7}" type="presParOf" srcId="{AD2F3C76-756A-464D-8A65-A0D537DAAE46}" destId="{317B3C38-AC0D-4A96-9D1A-DA5C0F4D3D9E}" srcOrd="1" destOrd="0" presId="urn:microsoft.com/office/officeart/2005/8/layout/orgChart1"/>
    <dgm:cxn modelId="{44909B79-7217-4E6D-BB03-F30DDA8569EE}" type="presParOf" srcId="{AD2F3C76-756A-464D-8A65-A0D537DAAE46}" destId="{3A9F5A43-32B9-4DB1-B7C3-8B01A548124F}" srcOrd="2" destOrd="0" presId="urn:microsoft.com/office/officeart/2005/8/layout/orgChart1"/>
    <dgm:cxn modelId="{6B8A2F91-8949-4FB5-91DE-DBFE7DEA0F2F}" type="presParOf" srcId="{65F33AB0-5E71-4FB3-851B-0BC52CF3A6C7}" destId="{DB445A05-76A9-4DD5-8400-895C4E3979BF}" srcOrd="2" destOrd="0" presId="urn:microsoft.com/office/officeart/2005/8/layout/orgChart1"/>
    <dgm:cxn modelId="{324287DB-0639-49EF-BED1-6146D4472A44}" type="presParOf" srcId="{65F33AB0-5E71-4FB3-851B-0BC52CF3A6C7}" destId="{88EA716E-2573-4318-B9CF-140059B3F38D}" srcOrd="3" destOrd="0" presId="urn:microsoft.com/office/officeart/2005/8/layout/orgChart1"/>
    <dgm:cxn modelId="{B51F13F6-159D-49F6-8B96-461A27082EF7}" type="presParOf" srcId="{88EA716E-2573-4318-B9CF-140059B3F38D}" destId="{7F37185A-A769-42CE-9872-0F047896B201}" srcOrd="0" destOrd="0" presId="urn:microsoft.com/office/officeart/2005/8/layout/orgChart1"/>
    <dgm:cxn modelId="{DA9937A0-0444-4885-8942-FA6C08F75C86}" type="presParOf" srcId="{7F37185A-A769-42CE-9872-0F047896B201}" destId="{ABECE598-4112-4544-87F0-0C08836A5848}" srcOrd="0" destOrd="0" presId="urn:microsoft.com/office/officeart/2005/8/layout/orgChart1"/>
    <dgm:cxn modelId="{47BD4EC2-189D-453A-8DBB-9285D4A5D5F5}" type="presParOf" srcId="{7F37185A-A769-42CE-9872-0F047896B201}" destId="{00685BFE-D79D-47B0-B646-A3F3DB5DD4DC}" srcOrd="1" destOrd="0" presId="urn:microsoft.com/office/officeart/2005/8/layout/orgChart1"/>
    <dgm:cxn modelId="{49D8F5E7-EFCA-4731-94E2-D34553A48A1A}" type="presParOf" srcId="{88EA716E-2573-4318-B9CF-140059B3F38D}" destId="{2958AAFA-C3E6-44BB-B47C-D926A8AC7F96}" srcOrd="1" destOrd="0" presId="urn:microsoft.com/office/officeart/2005/8/layout/orgChart1"/>
    <dgm:cxn modelId="{FD2102C0-200C-4F40-A0AC-BB559DEAF757}" type="presParOf" srcId="{88EA716E-2573-4318-B9CF-140059B3F38D}" destId="{D8D894DD-5A99-458B-9145-B74C9A8EC9D7}" srcOrd="2" destOrd="0" presId="urn:microsoft.com/office/officeart/2005/8/layout/orgChart1"/>
    <dgm:cxn modelId="{3A729F7F-AECA-4E48-AC8B-86FA4CE20580}" type="presParOf" srcId="{34BF2DDD-A7F3-413B-A4D0-6CCE29782879}" destId="{E763DE76-709B-43D3-8FF7-C2C73083550A}" srcOrd="2" destOrd="0" presId="urn:microsoft.com/office/officeart/2005/8/layout/orgChart1"/>
    <dgm:cxn modelId="{27182FB2-A6F7-4798-BA11-40D8E50A945D}" type="presParOf" srcId="{0AD8DBF5-7BC9-42ED-BF63-BBA3754203BD}" destId="{C4CBF498-8271-467E-BA4B-18C49BC9D6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5511FC6-E682-4B87-A2D4-416B3864378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3979C4-A50E-4E0E-A17A-008AE6ACB366}">
      <dgm:prSet phldrT="[Текст]"/>
      <dgm:spPr/>
      <dgm:t>
        <a:bodyPr/>
        <a:lstStyle/>
        <a:p>
          <a:r>
            <a:rPr lang="uk-UA" dirty="0" smtClean="0"/>
            <a:t>2.Варіативний:</a:t>
          </a:r>
        </a:p>
        <a:p>
          <a:r>
            <a:rPr lang="uk-UA" dirty="0" smtClean="0"/>
            <a:t>Зміна умов за моментом</a:t>
          </a:r>
          <a:endParaRPr lang="uk-UA" dirty="0"/>
        </a:p>
      </dgm:t>
    </dgm:pt>
    <dgm:pt modelId="{B9DAB98D-69A7-427B-8406-5C2922C7F29A}" type="parTrans" cxnId="{41B45EBE-7743-44CD-8C49-0033943DE69D}">
      <dgm:prSet/>
      <dgm:spPr/>
      <dgm:t>
        <a:bodyPr/>
        <a:lstStyle/>
        <a:p>
          <a:endParaRPr lang="uk-UA"/>
        </a:p>
      </dgm:t>
    </dgm:pt>
    <dgm:pt modelId="{93182DBE-19C5-4F21-8D27-37DA02911DE1}" type="sibTrans" cxnId="{41B45EBE-7743-44CD-8C49-0033943DE69D}">
      <dgm:prSet/>
      <dgm:spPr/>
      <dgm:t>
        <a:bodyPr/>
        <a:lstStyle/>
        <a:p>
          <a:endParaRPr lang="uk-UA"/>
        </a:p>
      </dgm:t>
    </dgm:pt>
    <dgm:pt modelId="{A213067F-F4A8-4CE3-94EF-213284BD5FE2}">
      <dgm:prSet phldrT="[Текст]"/>
      <dgm:spPr/>
      <dgm:t>
        <a:bodyPr/>
        <a:lstStyle/>
        <a:p>
          <a:r>
            <a:rPr lang="uk-UA" dirty="0" smtClean="0"/>
            <a:t>3.Варіативний:</a:t>
          </a:r>
        </a:p>
        <a:p>
          <a:r>
            <a:rPr lang="uk-UA" dirty="0" smtClean="0"/>
            <a:t>Зміна умов за дистанцією</a:t>
          </a:r>
          <a:endParaRPr lang="uk-UA" dirty="0"/>
        </a:p>
      </dgm:t>
    </dgm:pt>
    <dgm:pt modelId="{18FFAE05-BFDD-4E49-9BBD-94EEFC7587B6}" type="parTrans" cxnId="{AB92073C-6D10-47D3-BA40-F55576394722}">
      <dgm:prSet/>
      <dgm:spPr/>
      <dgm:t>
        <a:bodyPr/>
        <a:lstStyle/>
        <a:p>
          <a:endParaRPr lang="uk-UA"/>
        </a:p>
      </dgm:t>
    </dgm:pt>
    <dgm:pt modelId="{F6B06E86-66B7-47C5-B992-EF8006BA27B8}" type="sibTrans" cxnId="{AB92073C-6D10-47D3-BA40-F55576394722}">
      <dgm:prSet/>
      <dgm:spPr/>
      <dgm:t>
        <a:bodyPr/>
        <a:lstStyle/>
        <a:p>
          <a:endParaRPr lang="uk-UA"/>
        </a:p>
      </dgm:t>
    </dgm:pt>
    <dgm:pt modelId="{C61CB09B-1719-4D5C-A865-F7090374E267}">
      <dgm:prSet phldrT="[Текст]"/>
      <dgm:spPr/>
      <dgm:t>
        <a:bodyPr/>
        <a:lstStyle/>
        <a:p>
          <a:r>
            <a:rPr lang="uk-UA" dirty="0" smtClean="0"/>
            <a:t>4.Варіативний:</a:t>
          </a:r>
        </a:p>
        <a:p>
          <a:r>
            <a:rPr lang="uk-UA" dirty="0" smtClean="0"/>
            <a:t>Зміна умов за моментом та дистанцією</a:t>
          </a:r>
        </a:p>
      </dgm:t>
    </dgm:pt>
    <dgm:pt modelId="{0C9A402A-3EDB-4397-BFA5-F75B193CC823}" type="parTrans" cxnId="{555297EB-C8D1-4306-A5E5-F25544A4C961}">
      <dgm:prSet/>
      <dgm:spPr/>
      <dgm:t>
        <a:bodyPr/>
        <a:lstStyle/>
        <a:p>
          <a:endParaRPr lang="uk-UA"/>
        </a:p>
      </dgm:t>
    </dgm:pt>
    <dgm:pt modelId="{E10D539A-3F61-4320-9E24-52F1ABB573F6}" type="sibTrans" cxnId="{555297EB-C8D1-4306-A5E5-F25544A4C961}">
      <dgm:prSet/>
      <dgm:spPr/>
      <dgm:t>
        <a:bodyPr/>
        <a:lstStyle/>
        <a:p>
          <a:endParaRPr lang="uk-UA"/>
        </a:p>
      </dgm:t>
    </dgm:pt>
    <dgm:pt modelId="{E5CCFA10-0199-44CB-B70D-C487A142D7C5}">
      <dgm:prSet phldrT="[Текст]"/>
      <dgm:spPr/>
      <dgm:t>
        <a:bodyPr/>
        <a:lstStyle/>
        <a:p>
          <a:r>
            <a:rPr lang="uk-UA" dirty="0" smtClean="0"/>
            <a:t>1.Навчальний:</a:t>
          </a:r>
        </a:p>
        <a:p>
          <a:r>
            <a:rPr lang="uk-UA" dirty="0" smtClean="0"/>
            <a:t>Координаційна структура ТТД</a:t>
          </a:r>
          <a:endParaRPr lang="uk-UA" dirty="0"/>
        </a:p>
      </dgm:t>
    </dgm:pt>
    <dgm:pt modelId="{13A96793-375B-40C9-94A3-AB3C73F0FAB2}" type="parTrans" cxnId="{2EDDAD77-0301-4470-818A-71ACA8ECFCAA}">
      <dgm:prSet/>
      <dgm:spPr/>
      <dgm:t>
        <a:bodyPr/>
        <a:lstStyle/>
        <a:p>
          <a:endParaRPr lang="uk-UA"/>
        </a:p>
      </dgm:t>
    </dgm:pt>
    <dgm:pt modelId="{64246D71-FDBF-40AA-A8F3-53BE524132E3}" type="sibTrans" cxnId="{2EDDAD77-0301-4470-818A-71ACA8ECFCAA}">
      <dgm:prSet/>
      <dgm:spPr/>
      <dgm:t>
        <a:bodyPr/>
        <a:lstStyle/>
        <a:p>
          <a:endParaRPr lang="uk-UA"/>
        </a:p>
      </dgm:t>
    </dgm:pt>
    <dgm:pt modelId="{7565233D-108C-4BD1-A021-148211217954}" type="pres">
      <dgm:prSet presAssocID="{A5511FC6-E682-4B87-A2D4-416B386437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C92937-5D38-4CF6-A49D-98D60FE33F45}" type="pres">
      <dgm:prSet presAssocID="{693979C4-A50E-4E0E-A17A-008AE6ACB366}" presName="dummy" presStyleCnt="0"/>
      <dgm:spPr/>
    </dgm:pt>
    <dgm:pt modelId="{6F7B3A4D-851A-44A0-9EC8-C21276DF38F4}" type="pres">
      <dgm:prSet presAssocID="{693979C4-A50E-4E0E-A17A-008AE6ACB36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61537A-B137-47F3-A897-1D2DBDC9BD63}" type="pres">
      <dgm:prSet presAssocID="{93182DBE-19C5-4F21-8D27-37DA02911DE1}" presName="sibTrans" presStyleLbl="node1" presStyleIdx="0" presStyleCnt="4"/>
      <dgm:spPr/>
      <dgm:t>
        <a:bodyPr/>
        <a:lstStyle/>
        <a:p>
          <a:endParaRPr lang="ru-RU"/>
        </a:p>
      </dgm:t>
    </dgm:pt>
    <dgm:pt modelId="{CC2F2F20-7548-4D5B-BD6E-CFBA25418294}" type="pres">
      <dgm:prSet presAssocID="{A213067F-F4A8-4CE3-94EF-213284BD5FE2}" presName="dummy" presStyleCnt="0"/>
      <dgm:spPr/>
    </dgm:pt>
    <dgm:pt modelId="{5CBF3AAA-0BBC-40C0-B706-C1EFD62DEFBA}" type="pres">
      <dgm:prSet presAssocID="{A213067F-F4A8-4CE3-94EF-213284BD5FE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2AC84F9-12B9-49A0-AAF0-9FA871EC32AC}" type="pres">
      <dgm:prSet presAssocID="{F6B06E86-66B7-47C5-B992-EF8006BA27B8}" presName="sibTrans" presStyleLbl="node1" presStyleIdx="1" presStyleCnt="4"/>
      <dgm:spPr/>
      <dgm:t>
        <a:bodyPr/>
        <a:lstStyle/>
        <a:p>
          <a:endParaRPr lang="ru-RU"/>
        </a:p>
      </dgm:t>
    </dgm:pt>
    <dgm:pt modelId="{83995652-593D-41CA-84F4-5F88DE3FFB60}" type="pres">
      <dgm:prSet presAssocID="{C61CB09B-1719-4D5C-A865-F7090374E267}" presName="dummy" presStyleCnt="0"/>
      <dgm:spPr/>
    </dgm:pt>
    <dgm:pt modelId="{A83E9289-A469-4D0B-8493-2F6B896F7D93}" type="pres">
      <dgm:prSet presAssocID="{C61CB09B-1719-4D5C-A865-F7090374E267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EAAC6E-E208-4CB4-B3E5-C1879B00F8AA}" type="pres">
      <dgm:prSet presAssocID="{E10D539A-3F61-4320-9E24-52F1ABB573F6}" presName="sibTrans" presStyleLbl="node1" presStyleIdx="2" presStyleCnt="4"/>
      <dgm:spPr/>
      <dgm:t>
        <a:bodyPr/>
        <a:lstStyle/>
        <a:p>
          <a:endParaRPr lang="ru-RU"/>
        </a:p>
      </dgm:t>
    </dgm:pt>
    <dgm:pt modelId="{1A5F44E5-8ED3-45F6-9FDD-45A2A4572815}" type="pres">
      <dgm:prSet presAssocID="{E5CCFA10-0199-44CB-B70D-C487A142D7C5}" presName="dummy" presStyleCnt="0"/>
      <dgm:spPr/>
    </dgm:pt>
    <dgm:pt modelId="{D7726B52-8598-4D3D-A96E-260C215483D9}" type="pres">
      <dgm:prSet presAssocID="{E5CCFA10-0199-44CB-B70D-C487A142D7C5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5A0C64-FC99-4F92-990A-9DCC7EAF88B3}" type="pres">
      <dgm:prSet presAssocID="{64246D71-FDBF-40AA-A8F3-53BE524132E3}" presName="sibTrans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1D9FFEC0-0964-4D61-8854-6219A6BB4F1C}" type="presOf" srcId="{93182DBE-19C5-4F21-8D27-37DA02911DE1}" destId="{2061537A-B137-47F3-A897-1D2DBDC9BD63}" srcOrd="0" destOrd="0" presId="urn:microsoft.com/office/officeart/2005/8/layout/cycle1"/>
    <dgm:cxn modelId="{3469445C-2716-406E-9BC4-8F02CFFC5567}" type="presOf" srcId="{F6B06E86-66B7-47C5-B992-EF8006BA27B8}" destId="{02AC84F9-12B9-49A0-AAF0-9FA871EC32AC}" srcOrd="0" destOrd="0" presId="urn:microsoft.com/office/officeart/2005/8/layout/cycle1"/>
    <dgm:cxn modelId="{555297EB-C8D1-4306-A5E5-F25544A4C961}" srcId="{A5511FC6-E682-4B87-A2D4-416B3864378C}" destId="{C61CB09B-1719-4D5C-A865-F7090374E267}" srcOrd="2" destOrd="0" parTransId="{0C9A402A-3EDB-4397-BFA5-F75B193CC823}" sibTransId="{E10D539A-3F61-4320-9E24-52F1ABB573F6}"/>
    <dgm:cxn modelId="{12FF198B-DB7A-42B5-B1C9-D7531C09E175}" type="presOf" srcId="{A213067F-F4A8-4CE3-94EF-213284BD5FE2}" destId="{5CBF3AAA-0BBC-40C0-B706-C1EFD62DEFBA}" srcOrd="0" destOrd="0" presId="urn:microsoft.com/office/officeart/2005/8/layout/cycle1"/>
    <dgm:cxn modelId="{16869B92-CEA1-4A3D-BBA1-B9D92BF18B63}" type="presOf" srcId="{693979C4-A50E-4E0E-A17A-008AE6ACB366}" destId="{6F7B3A4D-851A-44A0-9EC8-C21276DF38F4}" srcOrd="0" destOrd="0" presId="urn:microsoft.com/office/officeart/2005/8/layout/cycle1"/>
    <dgm:cxn modelId="{F39EFE28-83C9-4588-AB6D-76739D163835}" type="presOf" srcId="{A5511FC6-E682-4B87-A2D4-416B3864378C}" destId="{7565233D-108C-4BD1-A021-148211217954}" srcOrd="0" destOrd="0" presId="urn:microsoft.com/office/officeart/2005/8/layout/cycle1"/>
    <dgm:cxn modelId="{41B45EBE-7743-44CD-8C49-0033943DE69D}" srcId="{A5511FC6-E682-4B87-A2D4-416B3864378C}" destId="{693979C4-A50E-4E0E-A17A-008AE6ACB366}" srcOrd="0" destOrd="0" parTransId="{B9DAB98D-69A7-427B-8406-5C2922C7F29A}" sibTransId="{93182DBE-19C5-4F21-8D27-37DA02911DE1}"/>
    <dgm:cxn modelId="{13C75F87-783C-467E-9F64-F7F2C7012B1A}" type="presOf" srcId="{E10D539A-3F61-4320-9E24-52F1ABB573F6}" destId="{94EAAC6E-E208-4CB4-B3E5-C1879B00F8AA}" srcOrd="0" destOrd="0" presId="urn:microsoft.com/office/officeart/2005/8/layout/cycle1"/>
    <dgm:cxn modelId="{2EDDAD77-0301-4470-818A-71ACA8ECFCAA}" srcId="{A5511FC6-E682-4B87-A2D4-416B3864378C}" destId="{E5CCFA10-0199-44CB-B70D-C487A142D7C5}" srcOrd="3" destOrd="0" parTransId="{13A96793-375B-40C9-94A3-AB3C73F0FAB2}" sibTransId="{64246D71-FDBF-40AA-A8F3-53BE524132E3}"/>
    <dgm:cxn modelId="{D6EE7883-4345-476D-9F65-C9F1591E528F}" type="presOf" srcId="{C61CB09B-1719-4D5C-A865-F7090374E267}" destId="{A83E9289-A469-4D0B-8493-2F6B896F7D93}" srcOrd="0" destOrd="0" presId="urn:microsoft.com/office/officeart/2005/8/layout/cycle1"/>
    <dgm:cxn modelId="{AB92073C-6D10-47D3-BA40-F55576394722}" srcId="{A5511FC6-E682-4B87-A2D4-416B3864378C}" destId="{A213067F-F4A8-4CE3-94EF-213284BD5FE2}" srcOrd="1" destOrd="0" parTransId="{18FFAE05-BFDD-4E49-9BBD-94EEFC7587B6}" sibTransId="{F6B06E86-66B7-47C5-B992-EF8006BA27B8}"/>
    <dgm:cxn modelId="{3F3974C9-C15E-449D-9348-750057B69926}" type="presOf" srcId="{64246D71-FDBF-40AA-A8F3-53BE524132E3}" destId="{795A0C64-FC99-4F92-990A-9DCC7EAF88B3}" srcOrd="0" destOrd="0" presId="urn:microsoft.com/office/officeart/2005/8/layout/cycle1"/>
    <dgm:cxn modelId="{503B0BFB-B29B-4F8D-937A-02C732858536}" type="presOf" srcId="{E5CCFA10-0199-44CB-B70D-C487A142D7C5}" destId="{D7726B52-8598-4D3D-A96E-260C215483D9}" srcOrd="0" destOrd="0" presId="urn:microsoft.com/office/officeart/2005/8/layout/cycle1"/>
    <dgm:cxn modelId="{3E8114CA-F379-4B3F-AFD6-2AE35814943D}" type="presParOf" srcId="{7565233D-108C-4BD1-A021-148211217954}" destId="{FFC92937-5D38-4CF6-A49D-98D60FE33F45}" srcOrd="0" destOrd="0" presId="urn:microsoft.com/office/officeart/2005/8/layout/cycle1"/>
    <dgm:cxn modelId="{66EC2F7F-8E7A-4158-B74B-A1209D976559}" type="presParOf" srcId="{7565233D-108C-4BD1-A021-148211217954}" destId="{6F7B3A4D-851A-44A0-9EC8-C21276DF38F4}" srcOrd="1" destOrd="0" presId="urn:microsoft.com/office/officeart/2005/8/layout/cycle1"/>
    <dgm:cxn modelId="{A4CDE357-06DD-402B-B574-A99A956DC525}" type="presParOf" srcId="{7565233D-108C-4BD1-A021-148211217954}" destId="{2061537A-B137-47F3-A897-1D2DBDC9BD63}" srcOrd="2" destOrd="0" presId="urn:microsoft.com/office/officeart/2005/8/layout/cycle1"/>
    <dgm:cxn modelId="{55EBB592-F256-4BC1-82F5-191EB1D48114}" type="presParOf" srcId="{7565233D-108C-4BD1-A021-148211217954}" destId="{CC2F2F20-7548-4D5B-BD6E-CFBA25418294}" srcOrd="3" destOrd="0" presId="urn:microsoft.com/office/officeart/2005/8/layout/cycle1"/>
    <dgm:cxn modelId="{D61F344E-6FB2-407A-AA7A-A3A59F3FAA93}" type="presParOf" srcId="{7565233D-108C-4BD1-A021-148211217954}" destId="{5CBF3AAA-0BBC-40C0-B706-C1EFD62DEFBA}" srcOrd="4" destOrd="0" presId="urn:microsoft.com/office/officeart/2005/8/layout/cycle1"/>
    <dgm:cxn modelId="{FEA0CBE5-7274-4032-856D-6FFDAFDDB4AD}" type="presParOf" srcId="{7565233D-108C-4BD1-A021-148211217954}" destId="{02AC84F9-12B9-49A0-AAF0-9FA871EC32AC}" srcOrd="5" destOrd="0" presId="urn:microsoft.com/office/officeart/2005/8/layout/cycle1"/>
    <dgm:cxn modelId="{6D6A2DE2-7045-4F44-9718-0672BF315663}" type="presParOf" srcId="{7565233D-108C-4BD1-A021-148211217954}" destId="{83995652-593D-41CA-84F4-5F88DE3FFB60}" srcOrd="6" destOrd="0" presId="urn:microsoft.com/office/officeart/2005/8/layout/cycle1"/>
    <dgm:cxn modelId="{13E90CB1-4728-4309-94EC-6D444856CE13}" type="presParOf" srcId="{7565233D-108C-4BD1-A021-148211217954}" destId="{A83E9289-A469-4D0B-8493-2F6B896F7D93}" srcOrd="7" destOrd="0" presId="urn:microsoft.com/office/officeart/2005/8/layout/cycle1"/>
    <dgm:cxn modelId="{A3B6DD84-2DC2-46C8-AFF6-344D724CA462}" type="presParOf" srcId="{7565233D-108C-4BD1-A021-148211217954}" destId="{94EAAC6E-E208-4CB4-B3E5-C1879B00F8AA}" srcOrd="8" destOrd="0" presId="urn:microsoft.com/office/officeart/2005/8/layout/cycle1"/>
    <dgm:cxn modelId="{83E87F83-268E-4C65-8774-8DE876E7C19F}" type="presParOf" srcId="{7565233D-108C-4BD1-A021-148211217954}" destId="{1A5F44E5-8ED3-45F6-9FDD-45A2A4572815}" srcOrd="9" destOrd="0" presId="urn:microsoft.com/office/officeart/2005/8/layout/cycle1"/>
    <dgm:cxn modelId="{17C6A20D-9134-4D37-9C89-79561DC4F072}" type="presParOf" srcId="{7565233D-108C-4BD1-A021-148211217954}" destId="{D7726B52-8598-4D3D-A96E-260C215483D9}" srcOrd="10" destOrd="0" presId="urn:microsoft.com/office/officeart/2005/8/layout/cycle1"/>
    <dgm:cxn modelId="{18CA89F2-9468-494D-A0B6-A9AE77CA0CAA}" type="presParOf" srcId="{7565233D-108C-4BD1-A021-148211217954}" destId="{795A0C64-FC99-4F92-990A-9DCC7EAF88B3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85A9-6A58-4576-AAFD-A8695D2AAA15}">
      <dsp:nvSpPr>
        <dsp:cNvPr id="0" name=""/>
        <dsp:cNvSpPr/>
      </dsp:nvSpPr>
      <dsp:spPr>
        <a:xfrm>
          <a:off x="5515896" y="1731239"/>
          <a:ext cx="3018559" cy="1047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882"/>
              </a:lnTo>
              <a:lnTo>
                <a:pt x="3018559" y="523882"/>
              </a:lnTo>
              <a:lnTo>
                <a:pt x="3018559" y="10477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1F272-AA79-4B98-8029-741DEB658244}">
      <dsp:nvSpPr>
        <dsp:cNvPr id="0" name=""/>
        <dsp:cNvSpPr/>
      </dsp:nvSpPr>
      <dsp:spPr>
        <a:xfrm>
          <a:off x="2497336" y="1731239"/>
          <a:ext cx="3018559" cy="1047764"/>
        </a:xfrm>
        <a:custGeom>
          <a:avLst/>
          <a:gdLst/>
          <a:ahLst/>
          <a:cxnLst/>
          <a:rect l="0" t="0" r="0" b="0"/>
          <a:pathLst>
            <a:path>
              <a:moveTo>
                <a:pt x="3018559" y="0"/>
              </a:moveTo>
              <a:lnTo>
                <a:pt x="3018559" y="523882"/>
              </a:lnTo>
              <a:lnTo>
                <a:pt x="0" y="523882"/>
              </a:lnTo>
              <a:lnTo>
                <a:pt x="0" y="104776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6D154-41B0-4FB2-9549-403E1B5006B7}">
      <dsp:nvSpPr>
        <dsp:cNvPr id="0" name=""/>
        <dsp:cNvSpPr/>
      </dsp:nvSpPr>
      <dsp:spPr>
        <a:xfrm>
          <a:off x="3021219" y="250947"/>
          <a:ext cx="4989354" cy="1480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/>
          </a:r>
          <a:br>
            <a:rPr lang="uk-UA" sz="3100" kern="1200" dirty="0" smtClean="0"/>
          </a:br>
          <a:r>
            <a:rPr lang="uk-UA" sz="3100" kern="1200" dirty="0" smtClean="0"/>
            <a:t>Спеціалізовані відчуття в </a:t>
          </a:r>
          <a:r>
            <a:rPr lang="uk-UA" sz="3100" kern="1200" dirty="0" err="1" smtClean="0"/>
            <a:t>куміте</a:t>
          </a:r>
          <a:endParaRPr lang="uk-UA" sz="3100" kern="1200" dirty="0"/>
        </a:p>
      </dsp:txBody>
      <dsp:txXfrm>
        <a:off x="3021219" y="250947"/>
        <a:ext cx="4989354" cy="1480291"/>
      </dsp:txXfrm>
    </dsp:sp>
    <dsp:sp modelId="{A79B9EF6-B081-4569-872E-713597CADFB7}">
      <dsp:nvSpPr>
        <dsp:cNvPr id="0" name=""/>
        <dsp:cNvSpPr/>
      </dsp:nvSpPr>
      <dsp:spPr>
        <a:xfrm>
          <a:off x="2659" y="2779004"/>
          <a:ext cx="4989354" cy="36042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err="1" smtClean="0"/>
            <a:t>Психомоторика</a:t>
          </a:r>
          <a:r>
            <a:rPr lang="uk-UA" sz="3100" kern="1200" dirty="0" smtClean="0"/>
            <a:t>: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проста реакція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складна реакція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реакція вибору 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антиципація</a:t>
          </a:r>
          <a:endParaRPr lang="uk-UA" sz="3100" kern="1200" dirty="0"/>
        </a:p>
      </dsp:txBody>
      <dsp:txXfrm>
        <a:off x="2659" y="2779004"/>
        <a:ext cx="4989354" cy="3604209"/>
      </dsp:txXfrm>
    </dsp:sp>
    <dsp:sp modelId="{EB531F39-9ADD-4993-BAA9-6FE684C81389}">
      <dsp:nvSpPr>
        <dsp:cNvPr id="0" name=""/>
        <dsp:cNvSpPr/>
      </dsp:nvSpPr>
      <dsp:spPr>
        <a:xfrm>
          <a:off x="6039778" y="2779004"/>
          <a:ext cx="4989354" cy="3521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err="1" smtClean="0"/>
            <a:t>Сенсомоторика</a:t>
          </a:r>
          <a:r>
            <a:rPr lang="uk-UA" sz="3100" kern="1200" dirty="0" smtClean="0"/>
            <a:t>: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відчуття часу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відчуття удару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відчуття татамі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відчуття дистанції</a:t>
          </a:r>
        </a:p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- відчуття моменту</a:t>
          </a:r>
          <a:endParaRPr lang="uk-UA" sz="3100" kern="1200" dirty="0"/>
        </a:p>
      </dsp:txBody>
      <dsp:txXfrm>
        <a:off x="6039778" y="2779004"/>
        <a:ext cx="4989354" cy="3521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9BA5F-B5EA-42A6-A442-1984B2A26FA2}">
      <dsp:nvSpPr>
        <dsp:cNvPr id="0" name=""/>
        <dsp:cNvSpPr/>
      </dsp:nvSpPr>
      <dsp:spPr>
        <a:xfrm>
          <a:off x="5808524" y="1382988"/>
          <a:ext cx="4102140" cy="738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66"/>
              </a:lnTo>
              <a:lnTo>
                <a:pt x="4102140" y="369766"/>
              </a:lnTo>
              <a:lnTo>
                <a:pt x="4102140" y="7383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8AEAD-5D9D-4E60-8111-E5539114A01A}">
      <dsp:nvSpPr>
        <dsp:cNvPr id="0" name=""/>
        <dsp:cNvSpPr/>
      </dsp:nvSpPr>
      <dsp:spPr>
        <a:xfrm>
          <a:off x="5740971" y="1382988"/>
          <a:ext cx="91440" cy="738329"/>
        </a:xfrm>
        <a:custGeom>
          <a:avLst/>
          <a:gdLst/>
          <a:ahLst/>
          <a:cxnLst/>
          <a:rect l="0" t="0" r="0" b="0"/>
          <a:pathLst>
            <a:path>
              <a:moveTo>
                <a:pt x="67552" y="0"/>
              </a:moveTo>
              <a:lnTo>
                <a:pt x="67552" y="369766"/>
              </a:lnTo>
              <a:lnTo>
                <a:pt x="45720" y="369766"/>
              </a:lnTo>
              <a:lnTo>
                <a:pt x="45720" y="7383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4F954-41BC-43B6-B38E-022CF109D4B8}">
      <dsp:nvSpPr>
        <dsp:cNvPr id="0" name=""/>
        <dsp:cNvSpPr/>
      </dsp:nvSpPr>
      <dsp:spPr>
        <a:xfrm>
          <a:off x="1804877" y="1382988"/>
          <a:ext cx="4003646" cy="738329"/>
        </a:xfrm>
        <a:custGeom>
          <a:avLst/>
          <a:gdLst/>
          <a:ahLst/>
          <a:cxnLst/>
          <a:rect l="0" t="0" r="0" b="0"/>
          <a:pathLst>
            <a:path>
              <a:moveTo>
                <a:pt x="4003646" y="0"/>
              </a:moveTo>
              <a:lnTo>
                <a:pt x="4003646" y="369766"/>
              </a:lnTo>
              <a:lnTo>
                <a:pt x="0" y="369766"/>
              </a:lnTo>
              <a:lnTo>
                <a:pt x="0" y="73832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A6DFA-78B7-4703-8A30-4188A5246E75}">
      <dsp:nvSpPr>
        <dsp:cNvPr id="0" name=""/>
        <dsp:cNvSpPr/>
      </dsp:nvSpPr>
      <dsp:spPr>
        <a:xfrm>
          <a:off x="3603780" y="0"/>
          <a:ext cx="4409487" cy="13829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Тактичні вміння в </a:t>
          </a:r>
          <a:r>
            <a:rPr lang="uk-UA" sz="1900" b="1" kern="1200" dirty="0" err="1" smtClean="0"/>
            <a:t>куміте</a:t>
          </a:r>
          <a:r>
            <a:rPr lang="uk-UA" sz="1900" b="1" kern="1200" dirty="0" smtClean="0"/>
            <a:t> що засновані на проявах рухових реакцій:</a:t>
          </a:r>
          <a:endParaRPr lang="uk-UA" sz="1900" kern="1200" dirty="0"/>
        </a:p>
      </dsp:txBody>
      <dsp:txXfrm>
        <a:off x="3603780" y="0"/>
        <a:ext cx="4409487" cy="1382988"/>
      </dsp:txXfrm>
    </dsp:sp>
    <dsp:sp modelId="{8D4FB58F-E501-4CB4-BE4A-17C7ED8ED18A}">
      <dsp:nvSpPr>
        <dsp:cNvPr id="0" name=""/>
        <dsp:cNvSpPr/>
      </dsp:nvSpPr>
      <dsp:spPr>
        <a:xfrm>
          <a:off x="191976" y="2121317"/>
          <a:ext cx="3225803" cy="3914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Діяти</a:t>
          </a:r>
          <a:r>
            <a:rPr lang="uk-UA" sz="1900" kern="1200" dirty="0" smtClean="0"/>
            <a:t> на основі простої реакції: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атакувати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захищатися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контратакувати</a:t>
          </a:r>
          <a:endParaRPr lang="uk-UA" sz="1900" kern="1200" dirty="0"/>
        </a:p>
      </dsp:txBody>
      <dsp:txXfrm>
        <a:off x="191976" y="2121317"/>
        <a:ext cx="3225803" cy="3914191"/>
      </dsp:txXfrm>
    </dsp:sp>
    <dsp:sp modelId="{446F202E-EDD9-4C99-87E9-FCCDE4F5DDA7}">
      <dsp:nvSpPr>
        <dsp:cNvPr id="0" name=""/>
        <dsp:cNvSpPr/>
      </dsp:nvSpPr>
      <dsp:spPr>
        <a:xfrm>
          <a:off x="4154905" y="2121317"/>
          <a:ext cx="3263572" cy="3857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Відрізняти</a:t>
          </a:r>
          <a:r>
            <a:rPr lang="uk-UA" sz="1900" kern="1200" dirty="0" smtClean="0"/>
            <a:t> на основі реакції вибору: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зону для атаки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лінію атаки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просту атаку від складної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обманну  атаку від реальної атаки</a:t>
          </a:r>
          <a:endParaRPr lang="uk-UA" sz="1900" kern="1200" dirty="0"/>
        </a:p>
      </dsp:txBody>
      <dsp:txXfrm>
        <a:off x="4154905" y="2121317"/>
        <a:ext cx="3263572" cy="3857994"/>
      </dsp:txXfrm>
    </dsp:sp>
    <dsp:sp modelId="{C39A8E87-CB80-457E-8908-C95E39DD936D}">
      <dsp:nvSpPr>
        <dsp:cNvPr id="0" name=""/>
        <dsp:cNvSpPr/>
      </dsp:nvSpPr>
      <dsp:spPr>
        <a:xfrm>
          <a:off x="8155603" y="2121317"/>
          <a:ext cx="3510123" cy="3968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 smtClean="0"/>
            <a:t>Переключатися </a:t>
          </a:r>
          <a:r>
            <a:rPr lang="uk-UA" sz="1900" kern="1200" dirty="0" smtClean="0"/>
            <a:t>на основі складної реакції: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 від підготовки до атаки або захисту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від однієї атаки на іншу атаку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від атаки в один сектор до атаки в інший сектор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від атаки до захисту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від захисту до атаки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- від захисту до повторного захисту</a:t>
          </a:r>
        </a:p>
      </dsp:txBody>
      <dsp:txXfrm>
        <a:off x="8155603" y="2121317"/>
        <a:ext cx="3510123" cy="3968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759F9-80CB-41D0-99C5-5B41424F699D}">
      <dsp:nvSpPr>
        <dsp:cNvPr id="0" name=""/>
        <dsp:cNvSpPr/>
      </dsp:nvSpPr>
      <dsp:spPr>
        <a:xfrm>
          <a:off x="6024714" y="1696532"/>
          <a:ext cx="4879537" cy="444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81"/>
              </a:lnTo>
              <a:lnTo>
                <a:pt x="4879537" y="236881"/>
              </a:lnTo>
              <a:lnTo>
                <a:pt x="4879537" y="4443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C4FF3-EFA5-4478-86D0-2450C14133B2}">
      <dsp:nvSpPr>
        <dsp:cNvPr id="0" name=""/>
        <dsp:cNvSpPr/>
      </dsp:nvSpPr>
      <dsp:spPr>
        <a:xfrm>
          <a:off x="6024714" y="1696532"/>
          <a:ext cx="2460451" cy="42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131"/>
              </a:lnTo>
              <a:lnTo>
                <a:pt x="2460451" y="222131"/>
              </a:lnTo>
              <a:lnTo>
                <a:pt x="2460451" y="42960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06ACCD-C4EA-47F0-BC93-C7DDCB5C2EEB}">
      <dsp:nvSpPr>
        <dsp:cNvPr id="0" name=""/>
        <dsp:cNvSpPr/>
      </dsp:nvSpPr>
      <dsp:spPr>
        <a:xfrm>
          <a:off x="5978994" y="1696532"/>
          <a:ext cx="91440" cy="4443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881"/>
              </a:lnTo>
              <a:lnTo>
                <a:pt x="57605" y="236881"/>
              </a:lnTo>
              <a:lnTo>
                <a:pt x="57605" y="4443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09136-A275-4533-9EDE-226B7EA2727A}">
      <dsp:nvSpPr>
        <dsp:cNvPr id="0" name=""/>
        <dsp:cNvSpPr/>
      </dsp:nvSpPr>
      <dsp:spPr>
        <a:xfrm>
          <a:off x="3608009" y="1696532"/>
          <a:ext cx="2416704" cy="444352"/>
        </a:xfrm>
        <a:custGeom>
          <a:avLst/>
          <a:gdLst/>
          <a:ahLst/>
          <a:cxnLst/>
          <a:rect l="0" t="0" r="0" b="0"/>
          <a:pathLst>
            <a:path>
              <a:moveTo>
                <a:pt x="2416704" y="0"/>
              </a:moveTo>
              <a:lnTo>
                <a:pt x="2416704" y="236881"/>
              </a:lnTo>
              <a:lnTo>
                <a:pt x="0" y="236881"/>
              </a:lnTo>
              <a:lnTo>
                <a:pt x="0" y="4443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C602B-80E7-4DB8-9F3E-F10B13B1E060}">
      <dsp:nvSpPr>
        <dsp:cNvPr id="0" name=""/>
        <dsp:cNvSpPr/>
      </dsp:nvSpPr>
      <dsp:spPr>
        <a:xfrm>
          <a:off x="1088557" y="1696532"/>
          <a:ext cx="4936157" cy="444352"/>
        </a:xfrm>
        <a:custGeom>
          <a:avLst/>
          <a:gdLst/>
          <a:ahLst/>
          <a:cxnLst/>
          <a:rect l="0" t="0" r="0" b="0"/>
          <a:pathLst>
            <a:path>
              <a:moveTo>
                <a:pt x="4936157" y="0"/>
              </a:moveTo>
              <a:lnTo>
                <a:pt x="4936157" y="236881"/>
              </a:lnTo>
              <a:lnTo>
                <a:pt x="0" y="236881"/>
              </a:lnTo>
              <a:lnTo>
                <a:pt x="0" y="44435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6264B-2A78-402F-A80F-40EB597A51AF}">
      <dsp:nvSpPr>
        <dsp:cNvPr id="0" name=""/>
        <dsp:cNvSpPr/>
      </dsp:nvSpPr>
      <dsp:spPr>
        <a:xfrm>
          <a:off x="5036759" y="708578"/>
          <a:ext cx="1975909" cy="987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Спеціалізовані відчуття на основі </a:t>
          </a:r>
          <a:r>
            <a:rPr lang="uk-UA" sz="1800" kern="1200" dirty="0" err="1" smtClean="0"/>
            <a:t>сенсомоторики</a:t>
          </a:r>
          <a:endParaRPr lang="uk-UA" sz="1800" kern="1200" dirty="0"/>
        </a:p>
      </dsp:txBody>
      <dsp:txXfrm>
        <a:off x="5036759" y="708578"/>
        <a:ext cx="1975909" cy="987954"/>
      </dsp:txXfrm>
    </dsp:sp>
    <dsp:sp modelId="{A92B00D3-3FAB-458A-9A23-EA65AF361E32}">
      <dsp:nvSpPr>
        <dsp:cNvPr id="0" name=""/>
        <dsp:cNvSpPr/>
      </dsp:nvSpPr>
      <dsp:spPr>
        <a:xfrm>
          <a:off x="9740" y="2140885"/>
          <a:ext cx="2157633" cy="39791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Відчуття удару: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дозування зусиль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точка попадання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амплітуда удару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</a:t>
          </a:r>
          <a:r>
            <a:rPr lang="uk-UA" sz="1800" kern="1200" dirty="0" err="1" smtClean="0"/>
            <a:t>траекторія</a:t>
          </a:r>
          <a:r>
            <a:rPr lang="uk-UA" sz="1800" kern="1200" dirty="0" smtClean="0"/>
            <a:t> удару</a:t>
          </a:r>
          <a:endParaRPr lang="uk-UA" sz="1800" kern="1200" dirty="0"/>
        </a:p>
      </dsp:txBody>
      <dsp:txXfrm>
        <a:off x="9740" y="2140885"/>
        <a:ext cx="2157633" cy="3979125"/>
      </dsp:txXfrm>
    </dsp:sp>
    <dsp:sp modelId="{42E4683A-5839-42E0-9E99-DC266F5634F6}">
      <dsp:nvSpPr>
        <dsp:cNvPr id="0" name=""/>
        <dsp:cNvSpPr/>
      </dsp:nvSpPr>
      <dsp:spPr>
        <a:xfrm>
          <a:off x="2582315" y="2140885"/>
          <a:ext cx="2051388" cy="39190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Відчуття дистанції: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дальня, середня, </a:t>
          </a:r>
          <a:r>
            <a:rPr lang="uk-UA" sz="1800" kern="1200" dirty="0" err="1" smtClean="0"/>
            <a:t>ближння</a:t>
          </a:r>
          <a:endParaRPr lang="uk-UA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до зони попадання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до ударної кінцівки суперника</a:t>
          </a:r>
          <a:endParaRPr lang="uk-UA" sz="1800" kern="1200" dirty="0"/>
        </a:p>
      </dsp:txBody>
      <dsp:txXfrm>
        <a:off x="2582315" y="2140885"/>
        <a:ext cx="2051388" cy="3919077"/>
      </dsp:txXfrm>
    </dsp:sp>
    <dsp:sp modelId="{C58C2BAB-95B9-4F86-A3E6-D7E729783FCC}">
      <dsp:nvSpPr>
        <dsp:cNvPr id="0" name=""/>
        <dsp:cNvSpPr/>
      </dsp:nvSpPr>
      <dsp:spPr>
        <a:xfrm>
          <a:off x="5048644" y="2140885"/>
          <a:ext cx="1975909" cy="3911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Відчуття татамі: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Розмірів татамі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Робочих зон татамі</a:t>
          </a:r>
          <a:endParaRPr lang="uk-UA" sz="1800" kern="1200" dirty="0"/>
        </a:p>
      </dsp:txBody>
      <dsp:txXfrm>
        <a:off x="5048644" y="2140885"/>
        <a:ext cx="1975909" cy="3911687"/>
      </dsp:txXfrm>
    </dsp:sp>
    <dsp:sp modelId="{2F3F605A-D395-48B0-89B3-11380372ED6E}">
      <dsp:nvSpPr>
        <dsp:cNvPr id="0" name=""/>
        <dsp:cNvSpPr/>
      </dsp:nvSpPr>
      <dsp:spPr>
        <a:xfrm>
          <a:off x="7454235" y="2126134"/>
          <a:ext cx="2061861" cy="3862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Відчуття часу: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рухового ритму свій </a:t>
          </a:r>
          <a:r>
            <a:rPr lang="en-US" sz="1800" kern="1200" dirty="0" smtClean="0"/>
            <a:t>/ </a:t>
          </a:r>
          <a:r>
            <a:rPr lang="uk-UA" sz="1800" kern="1200" dirty="0" smtClean="0"/>
            <a:t>суперник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основних часових фаз поєдинку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 dirty="0"/>
        </a:p>
      </dsp:txBody>
      <dsp:txXfrm>
        <a:off x="7454235" y="2126134"/>
        <a:ext cx="2061861" cy="3862280"/>
      </dsp:txXfrm>
    </dsp:sp>
    <dsp:sp modelId="{1FC61831-4754-4FEA-84B7-0C33973F8F96}">
      <dsp:nvSpPr>
        <dsp:cNvPr id="0" name=""/>
        <dsp:cNvSpPr/>
      </dsp:nvSpPr>
      <dsp:spPr>
        <a:xfrm>
          <a:off x="9916297" y="2140885"/>
          <a:ext cx="1975909" cy="38917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Відчуття моменту: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підготовка руху суперника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початок руху суперника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закінчення руху суперника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 втрата пильності суперником</a:t>
          </a:r>
        </a:p>
      </dsp:txBody>
      <dsp:txXfrm>
        <a:off x="9916297" y="2140885"/>
        <a:ext cx="1975909" cy="3891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8FAA0-4313-4E6F-BD17-06D55A436EB7}">
      <dsp:nvSpPr>
        <dsp:cNvPr id="0" name=""/>
        <dsp:cNvSpPr/>
      </dsp:nvSpPr>
      <dsp:spPr>
        <a:xfrm>
          <a:off x="5601585" y="1633596"/>
          <a:ext cx="1572023" cy="748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835"/>
              </a:lnTo>
              <a:lnTo>
                <a:pt x="1572023" y="509835"/>
              </a:lnTo>
              <a:lnTo>
                <a:pt x="1572023" y="7481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C6F5E-8F49-4012-986D-DEA4B198865E}">
      <dsp:nvSpPr>
        <dsp:cNvPr id="0" name=""/>
        <dsp:cNvSpPr/>
      </dsp:nvSpPr>
      <dsp:spPr>
        <a:xfrm>
          <a:off x="4029562" y="1633596"/>
          <a:ext cx="1572023" cy="748140"/>
        </a:xfrm>
        <a:custGeom>
          <a:avLst/>
          <a:gdLst/>
          <a:ahLst/>
          <a:cxnLst/>
          <a:rect l="0" t="0" r="0" b="0"/>
          <a:pathLst>
            <a:path>
              <a:moveTo>
                <a:pt x="1572023" y="0"/>
              </a:moveTo>
              <a:lnTo>
                <a:pt x="1572023" y="509835"/>
              </a:lnTo>
              <a:lnTo>
                <a:pt x="0" y="509835"/>
              </a:lnTo>
              <a:lnTo>
                <a:pt x="0" y="7481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36CA0-D1C9-4BCB-81F1-DD20D0DA8C24}">
      <dsp:nvSpPr>
        <dsp:cNvPr id="0" name=""/>
        <dsp:cNvSpPr/>
      </dsp:nvSpPr>
      <dsp:spPr>
        <a:xfrm>
          <a:off x="4315385" y="121"/>
          <a:ext cx="2572401" cy="1633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22E50-6CE0-42A4-AC3E-F50AB9FAA49D}">
      <dsp:nvSpPr>
        <dsp:cNvPr id="0" name=""/>
        <dsp:cNvSpPr/>
      </dsp:nvSpPr>
      <dsp:spPr>
        <a:xfrm>
          <a:off x="4601207" y="271653"/>
          <a:ext cx="2572401" cy="1633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Варіанти створення моментів в </a:t>
          </a:r>
          <a:r>
            <a:rPr lang="uk-UA" sz="2400" kern="1200" dirty="0" err="1" smtClean="0"/>
            <a:t>куміте</a:t>
          </a:r>
          <a:endParaRPr lang="uk-UA" sz="2400" kern="1200" dirty="0"/>
        </a:p>
      </dsp:txBody>
      <dsp:txXfrm>
        <a:off x="4649050" y="319496"/>
        <a:ext cx="2476715" cy="1537788"/>
      </dsp:txXfrm>
    </dsp:sp>
    <dsp:sp modelId="{3B01F7EF-E974-409D-AA4F-63F935C33E2E}">
      <dsp:nvSpPr>
        <dsp:cNvPr id="0" name=""/>
        <dsp:cNvSpPr/>
      </dsp:nvSpPr>
      <dsp:spPr>
        <a:xfrm>
          <a:off x="2743361" y="2381736"/>
          <a:ext cx="2572401" cy="1633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B44A2-A4ED-4DDD-AC08-5D0FCB8806E6}">
      <dsp:nvSpPr>
        <dsp:cNvPr id="0" name=""/>
        <dsp:cNvSpPr/>
      </dsp:nvSpPr>
      <dsp:spPr>
        <a:xfrm>
          <a:off x="3029184" y="2653268"/>
          <a:ext cx="2572401" cy="1633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Момент створює спортсмен</a:t>
          </a:r>
          <a:endParaRPr lang="uk-UA" sz="2400" kern="1200" dirty="0"/>
        </a:p>
      </dsp:txBody>
      <dsp:txXfrm>
        <a:off x="3077027" y="2701111"/>
        <a:ext cx="2476715" cy="1537788"/>
      </dsp:txXfrm>
    </dsp:sp>
    <dsp:sp modelId="{685D7712-2760-48A8-A9B5-D9E5D11F293C}">
      <dsp:nvSpPr>
        <dsp:cNvPr id="0" name=""/>
        <dsp:cNvSpPr/>
      </dsp:nvSpPr>
      <dsp:spPr>
        <a:xfrm>
          <a:off x="5887408" y="2381736"/>
          <a:ext cx="2572401" cy="1633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D0E1C-F518-45A4-90A7-F62D9F6A5668}">
      <dsp:nvSpPr>
        <dsp:cNvPr id="0" name=""/>
        <dsp:cNvSpPr/>
      </dsp:nvSpPr>
      <dsp:spPr>
        <a:xfrm>
          <a:off x="6173230" y="2653268"/>
          <a:ext cx="2572401" cy="1633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Момент створює суперник</a:t>
          </a:r>
          <a:endParaRPr lang="uk-UA" sz="2400" kern="1200" dirty="0"/>
        </a:p>
      </dsp:txBody>
      <dsp:txXfrm>
        <a:off x="6221073" y="2701111"/>
        <a:ext cx="2476715" cy="15377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45A05-76A9-4DD5-8400-895C4E3979BF}">
      <dsp:nvSpPr>
        <dsp:cNvPr id="0" name=""/>
        <dsp:cNvSpPr/>
      </dsp:nvSpPr>
      <dsp:spPr>
        <a:xfrm>
          <a:off x="8001870" y="2410482"/>
          <a:ext cx="298460" cy="232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990"/>
              </a:lnTo>
              <a:lnTo>
                <a:pt x="298460" y="232799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01769-3F50-4BDD-A890-C7EE1CEE77E3}">
      <dsp:nvSpPr>
        <dsp:cNvPr id="0" name=""/>
        <dsp:cNvSpPr/>
      </dsp:nvSpPr>
      <dsp:spPr>
        <a:xfrm>
          <a:off x="8001870" y="2410482"/>
          <a:ext cx="298460" cy="915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278"/>
              </a:lnTo>
              <a:lnTo>
                <a:pt x="298460" y="9152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056FF-C70D-4C61-9B9A-50CD58C48B8D}">
      <dsp:nvSpPr>
        <dsp:cNvPr id="0" name=""/>
        <dsp:cNvSpPr/>
      </dsp:nvSpPr>
      <dsp:spPr>
        <a:xfrm>
          <a:off x="5788289" y="997770"/>
          <a:ext cx="3009475" cy="41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22"/>
              </a:lnTo>
              <a:lnTo>
                <a:pt x="3009475" y="208922"/>
              </a:lnTo>
              <a:lnTo>
                <a:pt x="3009475" y="417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B8A43-74FE-4229-9954-CC624C438357}">
      <dsp:nvSpPr>
        <dsp:cNvPr id="0" name=""/>
        <dsp:cNvSpPr/>
      </dsp:nvSpPr>
      <dsp:spPr>
        <a:xfrm>
          <a:off x="5594289" y="3823194"/>
          <a:ext cx="298460" cy="232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990"/>
              </a:lnTo>
              <a:lnTo>
                <a:pt x="298460" y="232799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1A077-CBEF-4F28-810C-0E3464C51E0E}">
      <dsp:nvSpPr>
        <dsp:cNvPr id="0" name=""/>
        <dsp:cNvSpPr/>
      </dsp:nvSpPr>
      <dsp:spPr>
        <a:xfrm>
          <a:off x="5594289" y="3823194"/>
          <a:ext cx="298460" cy="915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278"/>
              </a:lnTo>
              <a:lnTo>
                <a:pt x="298460" y="9152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22EF6-77B5-459F-9A57-A5D3102C2DCB}">
      <dsp:nvSpPr>
        <dsp:cNvPr id="0" name=""/>
        <dsp:cNvSpPr/>
      </dsp:nvSpPr>
      <dsp:spPr>
        <a:xfrm>
          <a:off x="5186393" y="2410482"/>
          <a:ext cx="1203790" cy="41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22"/>
              </a:lnTo>
              <a:lnTo>
                <a:pt x="1203790" y="208922"/>
              </a:lnTo>
              <a:lnTo>
                <a:pt x="1203790" y="4178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AA6DAE-4861-49CE-9D7E-686844AE80CC}">
      <dsp:nvSpPr>
        <dsp:cNvPr id="0" name=""/>
        <dsp:cNvSpPr/>
      </dsp:nvSpPr>
      <dsp:spPr>
        <a:xfrm>
          <a:off x="3186709" y="3823194"/>
          <a:ext cx="298460" cy="2327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990"/>
              </a:lnTo>
              <a:lnTo>
                <a:pt x="298460" y="232799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62FED-0D3F-489B-80B2-3F5CA4B50229}">
      <dsp:nvSpPr>
        <dsp:cNvPr id="0" name=""/>
        <dsp:cNvSpPr/>
      </dsp:nvSpPr>
      <dsp:spPr>
        <a:xfrm>
          <a:off x="3186709" y="3823194"/>
          <a:ext cx="298460" cy="915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278"/>
              </a:lnTo>
              <a:lnTo>
                <a:pt x="298460" y="91527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501A16-82EC-429E-8B44-A2254590409C}">
      <dsp:nvSpPr>
        <dsp:cNvPr id="0" name=""/>
        <dsp:cNvSpPr/>
      </dsp:nvSpPr>
      <dsp:spPr>
        <a:xfrm>
          <a:off x="3982603" y="2410482"/>
          <a:ext cx="1203790" cy="417844"/>
        </a:xfrm>
        <a:custGeom>
          <a:avLst/>
          <a:gdLst/>
          <a:ahLst/>
          <a:cxnLst/>
          <a:rect l="0" t="0" r="0" b="0"/>
          <a:pathLst>
            <a:path>
              <a:moveTo>
                <a:pt x="1203790" y="0"/>
              </a:moveTo>
              <a:lnTo>
                <a:pt x="1203790" y="208922"/>
              </a:lnTo>
              <a:lnTo>
                <a:pt x="0" y="208922"/>
              </a:lnTo>
              <a:lnTo>
                <a:pt x="0" y="4178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6D8C0-2D66-4593-B4D2-1C701DF4930F}">
      <dsp:nvSpPr>
        <dsp:cNvPr id="0" name=""/>
        <dsp:cNvSpPr/>
      </dsp:nvSpPr>
      <dsp:spPr>
        <a:xfrm>
          <a:off x="5186393" y="997770"/>
          <a:ext cx="601895" cy="417844"/>
        </a:xfrm>
        <a:custGeom>
          <a:avLst/>
          <a:gdLst/>
          <a:ahLst/>
          <a:cxnLst/>
          <a:rect l="0" t="0" r="0" b="0"/>
          <a:pathLst>
            <a:path>
              <a:moveTo>
                <a:pt x="601895" y="0"/>
              </a:moveTo>
              <a:lnTo>
                <a:pt x="601895" y="208922"/>
              </a:lnTo>
              <a:lnTo>
                <a:pt x="0" y="208922"/>
              </a:lnTo>
              <a:lnTo>
                <a:pt x="0" y="417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37B99-DC01-4467-8554-BE94D40CDA3B}">
      <dsp:nvSpPr>
        <dsp:cNvPr id="0" name=""/>
        <dsp:cNvSpPr/>
      </dsp:nvSpPr>
      <dsp:spPr>
        <a:xfrm>
          <a:off x="2778813" y="997770"/>
          <a:ext cx="3009475" cy="417844"/>
        </a:xfrm>
        <a:custGeom>
          <a:avLst/>
          <a:gdLst/>
          <a:ahLst/>
          <a:cxnLst/>
          <a:rect l="0" t="0" r="0" b="0"/>
          <a:pathLst>
            <a:path>
              <a:moveTo>
                <a:pt x="3009475" y="0"/>
              </a:moveTo>
              <a:lnTo>
                <a:pt x="3009475" y="208922"/>
              </a:lnTo>
              <a:lnTo>
                <a:pt x="0" y="208922"/>
              </a:lnTo>
              <a:lnTo>
                <a:pt x="0" y="41784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D9E7AC-396E-47A1-8375-676841D89726}">
      <dsp:nvSpPr>
        <dsp:cNvPr id="0" name=""/>
        <dsp:cNvSpPr/>
      </dsp:nvSpPr>
      <dsp:spPr>
        <a:xfrm>
          <a:off x="3775581" y="2902"/>
          <a:ext cx="4025414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Оптимальні моменти для атаки</a:t>
          </a:r>
          <a:endParaRPr lang="uk-UA" sz="2000" b="1" kern="1200" dirty="0"/>
        </a:p>
      </dsp:txBody>
      <dsp:txXfrm>
        <a:off x="3775581" y="2902"/>
        <a:ext cx="4025414" cy="994867"/>
      </dsp:txXfrm>
    </dsp:sp>
    <dsp:sp modelId="{728615DA-7D48-43B9-AFD5-0F194BFC3578}">
      <dsp:nvSpPr>
        <dsp:cNvPr id="0" name=""/>
        <dsp:cNvSpPr/>
      </dsp:nvSpPr>
      <dsp:spPr>
        <a:xfrm>
          <a:off x="1783945" y="1415614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Атака при виявлені порушення захисту суперника</a:t>
          </a:r>
          <a:endParaRPr lang="uk-UA" sz="1600" kern="1200" dirty="0"/>
        </a:p>
      </dsp:txBody>
      <dsp:txXfrm>
        <a:off x="1783945" y="1415614"/>
        <a:ext cx="1989735" cy="994867"/>
      </dsp:txXfrm>
    </dsp:sp>
    <dsp:sp modelId="{8EDC380B-D949-4626-8710-D11C7091B842}">
      <dsp:nvSpPr>
        <dsp:cNvPr id="0" name=""/>
        <dsp:cNvSpPr/>
      </dsp:nvSpPr>
      <dsp:spPr>
        <a:xfrm>
          <a:off x="4191525" y="1415614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Виконання контратак</a:t>
          </a:r>
          <a:endParaRPr lang="uk-UA" sz="1600" kern="1200" dirty="0"/>
        </a:p>
      </dsp:txBody>
      <dsp:txXfrm>
        <a:off x="4191525" y="1415614"/>
        <a:ext cx="1989735" cy="994867"/>
      </dsp:txXfrm>
    </dsp:sp>
    <dsp:sp modelId="{CEA1BDC1-C6F8-4349-8C54-C979C1B1C317}">
      <dsp:nvSpPr>
        <dsp:cNvPr id="0" name=""/>
        <dsp:cNvSpPr/>
      </dsp:nvSpPr>
      <dsp:spPr>
        <a:xfrm>
          <a:off x="2987735" y="2828327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 початковій фазі  атаки суперника</a:t>
          </a:r>
          <a:endParaRPr lang="uk-UA" sz="1400" kern="1200" dirty="0"/>
        </a:p>
      </dsp:txBody>
      <dsp:txXfrm>
        <a:off x="2987735" y="2828327"/>
        <a:ext cx="1989735" cy="994867"/>
      </dsp:txXfrm>
    </dsp:sp>
    <dsp:sp modelId="{E0FC37F1-C07F-40D3-822B-8312850DE7F5}">
      <dsp:nvSpPr>
        <dsp:cNvPr id="0" name=""/>
        <dsp:cNvSpPr/>
      </dsp:nvSpPr>
      <dsp:spPr>
        <a:xfrm>
          <a:off x="3485169" y="4241039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 підготовці атаки суперником</a:t>
          </a:r>
          <a:endParaRPr lang="uk-UA" sz="1400" kern="1200" dirty="0"/>
        </a:p>
      </dsp:txBody>
      <dsp:txXfrm>
        <a:off x="3485169" y="4241039"/>
        <a:ext cx="1989735" cy="994867"/>
      </dsp:txXfrm>
    </dsp:sp>
    <dsp:sp modelId="{0CDD9191-016A-4E00-ACE9-4DBB2186296B}">
      <dsp:nvSpPr>
        <dsp:cNvPr id="0" name=""/>
        <dsp:cNvSpPr/>
      </dsp:nvSpPr>
      <dsp:spPr>
        <a:xfrm>
          <a:off x="3485169" y="5653751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 стартовій фазі атаки суперника</a:t>
          </a:r>
          <a:endParaRPr lang="uk-UA" sz="1400" kern="1200" dirty="0"/>
        </a:p>
      </dsp:txBody>
      <dsp:txXfrm>
        <a:off x="3485169" y="5653751"/>
        <a:ext cx="1989735" cy="994867"/>
      </dsp:txXfrm>
    </dsp:sp>
    <dsp:sp modelId="{0F339C0D-E434-40D3-831D-B37610AAC382}">
      <dsp:nvSpPr>
        <dsp:cNvPr id="0" name=""/>
        <dsp:cNvSpPr/>
      </dsp:nvSpPr>
      <dsp:spPr>
        <a:xfrm>
          <a:off x="5395316" y="2828327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 кінцевій фазі атаки</a:t>
          </a:r>
          <a:endParaRPr lang="uk-UA" sz="1400" kern="1200" dirty="0"/>
        </a:p>
      </dsp:txBody>
      <dsp:txXfrm>
        <a:off x="5395316" y="2828327"/>
        <a:ext cx="1989735" cy="994867"/>
      </dsp:txXfrm>
    </dsp:sp>
    <dsp:sp modelId="{3A5681EF-AC77-4168-A49C-D07FDC11968B}">
      <dsp:nvSpPr>
        <dsp:cNvPr id="0" name=""/>
        <dsp:cNvSpPr/>
      </dsp:nvSpPr>
      <dsp:spPr>
        <a:xfrm>
          <a:off x="5892750" y="4241039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Робота за схемою захист</a:t>
          </a:r>
          <a:r>
            <a:rPr lang="en-US" sz="1400" kern="1200" dirty="0" smtClean="0"/>
            <a:t> / </a:t>
          </a:r>
          <a:r>
            <a:rPr lang="uk-UA" sz="1400" kern="1200" dirty="0" smtClean="0"/>
            <a:t>контратака</a:t>
          </a:r>
          <a:endParaRPr lang="uk-UA" sz="1400" kern="1200" dirty="0"/>
        </a:p>
      </dsp:txBody>
      <dsp:txXfrm>
        <a:off x="5892750" y="4241039"/>
        <a:ext cx="1989735" cy="994867"/>
      </dsp:txXfrm>
    </dsp:sp>
    <dsp:sp modelId="{54FEE0BC-C1D8-42D4-9F49-7F2DA89F3621}">
      <dsp:nvSpPr>
        <dsp:cNvPr id="0" name=""/>
        <dsp:cNvSpPr/>
      </dsp:nvSpPr>
      <dsp:spPr>
        <a:xfrm>
          <a:off x="5892750" y="5653751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Робота за схемою відтяжка </a:t>
          </a:r>
          <a:r>
            <a:rPr lang="en-US" sz="1400" kern="1200" dirty="0" smtClean="0"/>
            <a:t>/ </a:t>
          </a:r>
          <a:r>
            <a:rPr lang="uk-UA" sz="1400" kern="1200" dirty="0" smtClean="0"/>
            <a:t>контратака</a:t>
          </a:r>
          <a:endParaRPr lang="uk-UA" sz="1400" kern="1200" dirty="0"/>
        </a:p>
      </dsp:txBody>
      <dsp:txXfrm>
        <a:off x="5892750" y="5653751"/>
        <a:ext cx="1989735" cy="994867"/>
      </dsp:txXfrm>
    </dsp:sp>
    <dsp:sp modelId="{FBF19633-72E1-4BB6-AFC7-82C18A20568C}">
      <dsp:nvSpPr>
        <dsp:cNvPr id="0" name=""/>
        <dsp:cNvSpPr/>
      </dsp:nvSpPr>
      <dsp:spPr>
        <a:xfrm>
          <a:off x="7802896" y="1415614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Застосування допоміжних прийомів</a:t>
          </a:r>
          <a:endParaRPr lang="uk-UA" sz="1600" kern="1200" dirty="0"/>
        </a:p>
      </dsp:txBody>
      <dsp:txXfrm>
        <a:off x="7802896" y="1415614"/>
        <a:ext cx="1989735" cy="994867"/>
      </dsp:txXfrm>
    </dsp:sp>
    <dsp:sp modelId="{4C26F855-DBB3-48FB-A171-B7760A5D8AFB}">
      <dsp:nvSpPr>
        <dsp:cNvPr id="0" name=""/>
        <dsp:cNvSpPr/>
      </dsp:nvSpPr>
      <dsp:spPr>
        <a:xfrm>
          <a:off x="8300330" y="2828327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Використання фінтів та пасток</a:t>
          </a:r>
          <a:endParaRPr lang="uk-UA" sz="1400" kern="1200" dirty="0"/>
        </a:p>
      </dsp:txBody>
      <dsp:txXfrm>
        <a:off x="8300330" y="2828327"/>
        <a:ext cx="1989735" cy="994867"/>
      </dsp:txXfrm>
    </dsp:sp>
    <dsp:sp modelId="{ABECE598-4112-4544-87F0-0C08836A5848}">
      <dsp:nvSpPr>
        <dsp:cNvPr id="0" name=""/>
        <dsp:cNvSpPr/>
      </dsp:nvSpPr>
      <dsp:spPr>
        <a:xfrm>
          <a:off x="8300330" y="4241039"/>
          <a:ext cx="1989735" cy="9948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Руйнування бойової </a:t>
          </a:r>
          <a:r>
            <a:rPr lang="uk-UA" sz="1400" kern="1200" dirty="0" err="1" smtClean="0"/>
            <a:t>стійки</a:t>
          </a:r>
          <a:r>
            <a:rPr lang="uk-UA" sz="1400" kern="1200" dirty="0" smtClean="0"/>
            <a:t> суперника (використання </a:t>
          </a:r>
          <a:r>
            <a:rPr lang="uk-UA" sz="1400" kern="1200" dirty="0" err="1" smtClean="0"/>
            <a:t>підсічок</a:t>
          </a:r>
          <a:r>
            <a:rPr lang="uk-UA" sz="1400" kern="1200" dirty="0" smtClean="0"/>
            <a:t> та </a:t>
          </a:r>
          <a:r>
            <a:rPr lang="uk-UA" sz="1400" kern="1200" dirty="0" err="1" smtClean="0"/>
            <a:t>перебивів</a:t>
          </a:r>
          <a:r>
            <a:rPr lang="uk-UA" sz="1400" kern="1200" dirty="0" smtClean="0"/>
            <a:t>)</a:t>
          </a:r>
          <a:endParaRPr lang="uk-UA" sz="1400" kern="1200" dirty="0"/>
        </a:p>
      </dsp:txBody>
      <dsp:txXfrm>
        <a:off x="8300330" y="4241039"/>
        <a:ext cx="1989735" cy="9948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B3A4D-851A-44A0-9EC8-C21276DF38F4}">
      <dsp:nvSpPr>
        <dsp:cNvPr id="0" name=""/>
        <dsp:cNvSpPr/>
      </dsp:nvSpPr>
      <dsp:spPr>
        <a:xfrm>
          <a:off x="5950770" y="105976"/>
          <a:ext cx="1704837" cy="170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2.Варіативний: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Зміна умов за моментом</a:t>
          </a:r>
          <a:endParaRPr lang="uk-UA" sz="1600" kern="1200" dirty="0"/>
        </a:p>
      </dsp:txBody>
      <dsp:txXfrm>
        <a:off x="5950770" y="105976"/>
        <a:ext cx="1704837" cy="1704837"/>
      </dsp:txXfrm>
    </dsp:sp>
    <dsp:sp modelId="{2061537A-B137-47F3-A897-1D2DBDC9BD63}">
      <dsp:nvSpPr>
        <dsp:cNvPr id="0" name=""/>
        <dsp:cNvSpPr/>
      </dsp:nvSpPr>
      <dsp:spPr>
        <a:xfrm>
          <a:off x="2946981" y="-1580"/>
          <a:ext cx="4816183" cy="4816183"/>
        </a:xfrm>
        <a:prstGeom prst="circularArrow">
          <a:avLst>
            <a:gd name="adj1" fmla="val 6903"/>
            <a:gd name="adj2" fmla="val 465397"/>
            <a:gd name="adj3" fmla="val 549225"/>
            <a:gd name="adj4" fmla="val 20585378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F3AAA-0BBC-40C0-B706-C1EFD62DEFBA}">
      <dsp:nvSpPr>
        <dsp:cNvPr id="0" name=""/>
        <dsp:cNvSpPr/>
      </dsp:nvSpPr>
      <dsp:spPr>
        <a:xfrm>
          <a:off x="5950770" y="3002208"/>
          <a:ext cx="1704837" cy="170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3.Варіативний: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Зміна умов за дистанцією</a:t>
          </a:r>
          <a:endParaRPr lang="uk-UA" sz="1600" kern="1200" dirty="0"/>
        </a:p>
      </dsp:txBody>
      <dsp:txXfrm>
        <a:off x="5950770" y="3002208"/>
        <a:ext cx="1704837" cy="1704837"/>
      </dsp:txXfrm>
    </dsp:sp>
    <dsp:sp modelId="{02AC84F9-12B9-49A0-AAF0-9FA871EC32AC}">
      <dsp:nvSpPr>
        <dsp:cNvPr id="0" name=""/>
        <dsp:cNvSpPr/>
      </dsp:nvSpPr>
      <dsp:spPr>
        <a:xfrm>
          <a:off x="2946981" y="-1580"/>
          <a:ext cx="4816183" cy="4816183"/>
        </a:xfrm>
        <a:prstGeom prst="circularArrow">
          <a:avLst>
            <a:gd name="adj1" fmla="val 6903"/>
            <a:gd name="adj2" fmla="val 465397"/>
            <a:gd name="adj3" fmla="val 5949225"/>
            <a:gd name="adj4" fmla="val 4385378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E9289-A469-4D0B-8493-2F6B896F7D93}">
      <dsp:nvSpPr>
        <dsp:cNvPr id="0" name=""/>
        <dsp:cNvSpPr/>
      </dsp:nvSpPr>
      <dsp:spPr>
        <a:xfrm>
          <a:off x="3054538" y="3002208"/>
          <a:ext cx="1704837" cy="170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4.Варіативний: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Зміна умов за моментом та дистанцією</a:t>
          </a:r>
        </a:p>
      </dsp:txBody>
      <dsp:txXfrm>
        <a:off x="3054538" y="3002208"/>
        <a:ext cx="1704837" cy="1704837"/>
      </dsp:txXfrm>
    </dsp:sp>
    <dsp:sp modelId="{94EAAC6E-E208-4CB4-B3E5-C1879B00F8AA}">
      <dsp:nvSpPr>
        <dsp:cNvPr id="0" name=""/>
        <dsp:cNvSpPr/>
      </dsp:nvSpPr>
      <dsp:spPr>
        <a:xfrm>
          <a:off x="2946981" y="-1580"/>
          <a:ext cx="4816183" cy="4816183"/>
        </a:xfrm>
        <a:prstGeom prst="circularArrow">
          <a:avLst>
            <a:gd name="adj1" fmla="val 6903"/>
            <a:gd name="adj2" fmla="val 465397"/>
            <a:gd name="adj3" fmla="val 11349225"/>
            <a:gd name="adj4" fmla="val 9785378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26B52-8598-4D3D-A96E-260C215483D9}">
      <dsp:nvSpPr>
        <dsp:cNvPr id="0" name=""/>
        <dsp:cNvSpPr/>
      </dsp:nvSpPr>
      <dsp:spPr>
        <a:xfrm>
          <a:off x="3054538" y="105976"/>
          <a:ext cx="1704837" cy="170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1.Навчальний: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Координаційна структура ТТД</a:t>
          </a:r>
          <a:endParaRPr lang="uk-UA" sz="1600" kern="1200" dirty="0"/>
        </a:p>
      </dsp:txBody>
      <dsp:txXfrm>
        <a:off x="3054538" y="105976"/>
        <a:ext cx="1704837" cy="1704837"/>
      </dsp:txXfrm>
    </dsp:sp>
    <dsp:sp modelId="{795A0C64-FC99-4F92-990A-9DCC7EAF88B3}">
      <dsp:nvSpPr>
        <dsp:cNvPr id="0" name=""/>
        <dsp:cNvSpPr/>
      </dsp:nvSpPr>
      <dsp:spPr>
        <a:xfrm>
          <a:off x="2946981" y="-1580"/>
          <a:ext cx="4816183" cy="4816183"/>
        </a:xfrm>
        <a:prstGeom prst="circularArrow">
          <a:avLst>
            <a:gd name="adj1" fmla="val 6903"/>
            <a:gd name="adj2" fmla="val 465397"/>
            <a:gd name="adj3" fmla="val 16749225"/>
            <a:gd name="adj4" fmla="val 15185378"/>
            <a:gd name="adj5" fmla="val 805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415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135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769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1422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732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875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3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13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68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17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548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52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42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176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82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11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2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80DA28-6879-4787-B2F3-36A74784A0C6}" type="datetimeFigureOut">
              <a:rPr lang="uk-UA" smtClean="0"/>
              <a:t>21.10.2019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2879A-2A23-4EB4-BC47-8D094D6F5A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5454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3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9433" y="-339213"/>
            <a:ext cx="10899058" cy="2389239"/>
          </a:xfrm>
        </p:spPr>
        <p:txBody>
          <a:bodyPr/>
          <a:lstStyle/>
          <a:p>
            <a:r>
              <a:rPr lang="uk-UA" sz="4800" b="1" dirty="0" smtClean="0"/>
              <a:t>Розвиток спеціалізованих </a:t>
            </a:r>
            <a:r>
              <a:rPr lang="uk-UA" sz="4800" b="1" dirty="0" err="1" smtClean="0"/>
              <a:t>відчутів</a:t>
            </a:r>
            <a:r>
              <a:rPr lang="uk-UA" sz="4800" b="1" dirty="0" smtClean="0"/>
              <a:t> в </a:t>
            </a:r>
            <a:r>
              <a:rPr lang="uk-UA" sz="4800" b="1" dirty="0" err="1" smtClean="0"/>
              <a:t>куміте</a:t>
            </a:r>
            <a:r>
              <a:rPr lang="uk-UA" sz="4800" b="1" dirty="0" smtClean="0"/>
              <a:t>.</a:t>
            </a:r>
            <a:endParaRPr lang="uk-UA" sz="4800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19433" y="5396814"/>
            <a:ext cx="8825658" cy="86142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</a:t>
            </a:r>
            <a:r>
              <a:rPr lang="uk-UA" sz="2400" b="1" dirty="0" smtClean="0">
                <a:solidFill>
                  <a:schemeClr val="tx1"/>
                </a:solidFill>
              </a:rPr>
              <a:t> </a:t>
            </a:r>
            <a:r>
              <a:rPr lang="uk-UA" sz="2400" b="1" u="sng" dirty="0" smtClean="0"/>
              <a:t>©</a:t>
            </a:r>
            <a:r>
              <a:rPr lang="en-US" sz="2400" b="1" u="sng" dirty="0" smtClean="0"/>
              <a:t> </a:t>
            </a:r>
            <a:r>
              <a:rPr lang="uk-UA" sz="2400" b="1" u="sng" dirty="0" smtClean="0"/>
              <a:t>Богдан </a:t>
            </a:r>
            <a:r>
              <a:rPr lang="uk-UA" sz="2400" b="1" u="sng" dirty="0" err="1" smtClean="0"/>
              <a:t>і.о</a:t>
            </a:r>
            <a:r>
              <a:rPr lang="uk-UA" sz="2400" b="1" u="sng" dirty="0" smtClean="0"/>
              <a:t>., 2019 рік</a:t>
            </a:r>
            <a:endParaRPr lang="ru-RU" sz="2400" b="1" u="sng" dirty="0"/>
          </a:p>
          <a:p>
            <a:endParaRPr lang="uk-UA" sz="2400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77" y="1710813"/>
            <a:ext cx="5230306" cy="3437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264" y="5919491"/>
            <a:ext cx="7437735" cy="117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635466"/>
              </p:ext>
            </p:extLst>
          </p:nvPr>
        </p:nvGraphicFramePr>
        <p:xfrm>
          <a:off x="117988" y="103239"/>
          <a:ext cx="12074012" cy="6651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14" y="231492"/>
            <a:ext cx="9404723" cy="1400530"/>
          </a:xfrm>
        </p:spPr>
        <p:txBody>
          <a:bodyPr/>
          <a:lstStyle/>
          <a:p>
            <a:r>
              <a:rPr lang="uk-UA" dirty="0" smtClean="0"/>
              <a:t>Основні етапи відпрацювання спеціалізованих </a:t>
            </a:r>
            <a:r>
              <a:rPr lang="uk-UA" dirty="0" err="1" smtClean="0"/>
              <a:t>відчуттів</a:t>
            </a:r>
            <a:r>
              <a:rPr lang="uk-UA" dirty="0" smtClean="0"/>
              <a:t> в </a:t>
            </a:r>
            <a:r>
              <a:rPr lang="uk-UA" dirty="0" err="1" smtClean="0"/>
              <a:t>куміте</a:t>
            </a:r>
            <a:r>
              <a:rPr lang="uk-UA" dirty="0" smtClean="0"/>
              <a:t>:</a:t>
            </a:r>
            <a:endParaRPr lang="uk-UA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547068"/>
              </p:ext>
            </p:extLst>
          </p:nvPr>
        </p:nvGraphicFramePr>
        <p:xfrm>
          <a:off x="3758019" y="1632022"/>
          <a:ext cx="10710147" cy="48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64" y="2357217"/>
            <a:ext cx="54959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0"/>
            <a:ext cx="9404723" cy="1400530"/>
          </a:xfrm>
        </p:spPr>
        <p:txBody>
          <a:bodyPr/>
          <a:lstStyle/>
          <a:p>
            <a:r>
              <a:rPr lang="uk-UA" sz="4000" b="1" dirty="0" smtClean="0"/>
              <a:t>Вправи що спрямовані на вдосконалення спеціалізованих </a:t>
            </a:r>
            <a:r>
              <a:rPr lang="uk-UA" sz="4000" b="1" dirty="0" err="1" smtClean="0"/>
              <a:t>відчуттів</a:t>
            </a:r>
            <a:r>
              <a:rPr lang="uk-UA" sz="4000" b="1" dirty="0" smtClean="0"/>
              <a:t> в </a:t>
            </a:r>
            <a:r>
              <a:rPr lang="uk-UA" sz="4000" b="1" dirty="0" err="1" smtClean="0"/>
              <a:t>куміте</a:t>
            </a:r>
            <a:r>
              <a:rPr lang="uk-UA" sz="4000" b="1" dirty="0" smtClean="0"/>
              <a:t>:</a:t>
            </a:r>
            <a:endParaRPr lang="uk-UA" sz="4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39214" y="2052918"/>
            <a:ext cx="9710640" cy="419548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ЗВ тактично-технічної спрямованості :</a:t>
            </a:r>
          </a:p>
          <a:p>
            <a:pPr>
              <a:buFontTx/>
              <a:buChar char="-"/>
            </a:pPr>
            <a:r>
              <a:rPr lang="uk-UA" dirty="0" err="1" smtClean="0"/>
              <a:t>Куміте</a:t>
            </a:r>
            <a:r>
              <a:rPr lang="uk-UA" dirty="0" smtClean="0"/>
              <a:t> на удари в одну із залікових зон;</a:t>
            </a:r>
          </a:p>
          <a:p>
            <a:pPr>
              <a:buFontTx/>
              <a:buChar char="-"/>
            </a:pPr>
            <a:r>
              <a:rPr lang="uk-UA" dirty="0" err="1" smtClean="0"/>
              <a:t>Куміте</a:t>
            </a:r>
            <a:r>
              <a:rPr lang="uk-UA" dirty="0" smtClean="0"/>
              <a:t> в якому повторні удари не зараховуються</a:t>
            </a:r>
          </a:p>
          <a:p>
            <a:pPr>
              <a:buFontTx/>
              <a:buChar char="-"/>
            </a:pPr>
            <a:r>
              <a:rPr lang="uk-UA" smtClean="0"/>
              <a:t>куміте</a:t>
            </a:r>
          </a:p>
        </p:txBody>
      </p:sp>
    </p:spTree>
    <p:extLst>
      <p:ext uri="{BB962C8B-B14F-4D97-AF65-F5344CB8AC3E}">
        <p14:creationId xmlns:p14="http://schemas.microsoft.com/office/powerpoint/2010/main" val="254549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03661" y="1153267"/>
            <a:ext cx="10400429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Спеціалізовані відчуття </a:t>
            </a:r>
            <a:r>
              <a:rPr lang="uk-UA" dirty="0" smtClean="0"/>
              <a:t>– це якості що проявляються у ведені поєдинку в карате та базуються на </a:t>
            </a:r>
            <a:r>
              <a:rPr lang="uk-UA" dirty="0" err="1" smtClean="0"/>
              <a:t>психомоториці</a:t>
            </a:r>
            <a:r>
              <a:rPr lang="uk-UA" dirty="0" smtClean="0"/>
              <a:t> та </a:t>
            </a:r>
            <a:r>
              <a:rPr lang="uk-UA" dirty="0" err="1" smtClean="0"/>
              <a:t>сенсомоториці</a:t>
            </a:r>
            <a:r>
              <a:rPr lang="uk-UA" dirty="0" smtClean="0"/>
              <a:t> спортсмена-каратиста і мають прямий вплив на ефективність та результативність підготовчих, атакуючих та захисних бойових дій в процесі ведення поєдинку.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43" y="2859451"/>
            <a:ext cx="5537066" cy="362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Місце для вмісту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6746091"/>
              </p:ext>
            </p:extLst>
          </p:nvPr>
        </p:nvGraphicFramePr>
        <p:xfrm>
          <a:off x="589935" y="0"/>
          <a:ext cx="11031793" cy="6634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2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40074"/>
              </p:ext>
            </p:extLst>
          </p:nvPr>
        </p:nvGraphicFramePr>
        <p:xfrm>
          <a:off x="157317" y="368709"/>
          <a:ext cx="11857703" cy="609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729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050"/>
              </p:ext>
            </p:extLst>
          </p:nvPr>
        </p:nvGraphicFramePr>
        <p:xfrm>
          <a:off x="117987" y="0"/>
          <a:ext cx="1190194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35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287995"/>
              </p:ext>
            </p:extLst>
          </p:nvPr>
        </p:nvGraphicFramePr>
        <p:xfrm>
          <a:off x="-2389241" y="2286000"/>
          <a:ext cx="11488994" cy="4286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40" y="228599"/>
            <a:ext cx="6279537" cy="35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942" y="452718"/>
            <a:ext cx="9955161" cy="1400530"/>
          </a:xfrm>
        </p:spPr>
        <p:txBody>
          <a:bodyPr/>
          <a:lstStyle/>
          <a:p>
            <a:r>
              <a:rPr lang="uk-UA" b="1" dirty="0" smtClean="0"/>
              <a:t>Відчуття моменту в </a:t>
            </a:r>
            <a:r>
              <a:rPr lang="uk-UA" b="1" dirty="0" err="1" smtClean="0"/>
              <a:t>куміте</a:t>
            </a:r>
            <a:r>
              <a:rPr lang="uk-UA" b="1" dirty="0" smtClean="0"/>
              <a:t> базується на 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9188" y="1877696"/>
            <a:ext cx="9725388" cy="4395151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Оцінка стану суперника та його намірів;</a:t>
            </a:r>
          </a:p>
          <a:p>
            <a:pPr>
              <a:buFontTx/>
              <a:buChar char="-"/>
            </a:pPr>
            <a:r>
              <a:rPr lang="uk-UA" dirty="0" smtClean="0"/>
              <a:t>Оцінка дистанції до зони атаки або до ударної кінцівки суперника;</a:t>
            </a:r>
          </a:p>
          <a:p>
            <a:pPr>
              <a:buFontTx/>
              <a:buChar char="-"/>
            </a:pPr>
            <a:r>
              <a:rPr lang="uk-UA" dirty="0" smtClean="0"/>
              <a:t>Оцінка положення та рухів суперника;</a:t>
            </a:r>
          </a:p>
          <a:p>
            <a:pPr>
              <a:buFontTx/>
              <a:buChar char="-"/>
            </a:pPr>
            <a:r>
              <a:rPr lang="uk-UA" dirty="0" smtClean="0"/>
              <a:t>Готовність спортсмена до виконання атакуючих або захисних дій;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202" y="3623342"/>
            <a:ext cx="5380889" cy="30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3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Відчуття моменту </a:t>
            </a:r>
            <a:r>
              <a:rPr lang="uk-UA" dirty="0" err="1" smtClean="0"/>
              <a:t>пов</a:t>
            </a:r>
            <a:r>
              <a:rPr lang="en-US" dirty="0" smtClean="0"/>
              <a:t>`</a:t>
            </a:r>
            <a:r>
              <a:rPr lang="uk-UA" dirty="0" err="1" smtClean="0"/>
              <a:t>язане</a:t>
            </a:r>
            <a:r>
              <a:rPr lang="uk-UA" dirty="0" smtClean="0"/>
              <a:t> :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6111" y="1418738"/>
            <a:ext cx="8946541" cy="4195481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З вмінням бачити і розуміти сигнали про майбутню дію від  суперника;</a:t>
            </a:r>
          </a:p>
          <a:p>
            <a:pPr>
              <a:buFontTx/>
              <a:buChar char="-"/>
            </a:pPr>
            <a:r>
              <a:rPr lang="uk-UA" dirty="0" smtClean="0"/>
              <a:t>З властивістю миттєво використовувати ситуацію на свою користь;</a:t>
            </a:r>
          </a:p>
          <a:p>
            <a:pPr>
              <a:buFontTx/>
              <a:buChar char="-"/>
            </a:pPr>
            <a:r>
              <a:rPr lang="uk-UA" dirty="0" smtClean="0"/>
              <a:t>З вмінням міняти ритм рухів;</a:t>
            </a:r>
          </a:p>
          <a:p>
            <a:pPr>
              <a:buFontTx/>
              <a:buChar char="-"/>
            </a:pPr>
            <a:r>
              <a:rPr lang="uk-UA" dirty="0" smtClean="0"/>
              <a:t>З спостережливістю та швидкістю оцінки ситуації в </a:t>
            </a:r>
            <a:r>
              <a:rPr lang="uk-UA" dirty="0" err="1" smtClean="0"/>
              <a:t>куміте</a:t>
            </a:r>
            <a:r>
              <a:rPr lang="uk-UA" dirty="0" smtClean="0"/>
              <a:t>;</a:t>
            </a:r>
          </a:p>
          <a:p>
            <a:pPr>
              <a:buFontTx/>
              <a:buChar char="-"/>
            </a:pPr>
            <a:r>
              <a:rPr lang="uk-UA" dirty="0" smtClean="0"/>
              <a:t>З швидкістю реагування на зниження уваги зі сторони суперника;</a:t>
            </a:r>
          </a:p>
          <a:p>
            <a:pPr>
              <a:buFontTx/>
              <a:buChar char="-"/>
            </a:pPr>
            <a:r>
              <a:rPr lang="uk-UA" dirty="0" smtClean="0"/>
              <a:t>З вмінням відволікати увагу або викликати не правильну реакцію в суперника (використанням фінтів, пасток, нестандартних рухів або пауз);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54" y="4502028"/>
            <a:ext cx="3341793" cy="22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729" y="157751"/>
            <a:ext cx="9682124" cy="1400530"/>
          </a:xfrm>
        </p:spPr>
        <p:txBody>
          <a:bodyPr/>
          <a:lstStyle/>
          <a:p>
            <a:r>
              <a:rPr lang="uk-UA" b="1" dirty="0" smtClean="0"/>
              <a:t>Вибір моменту в </a:t>
            </a:r>
            <a:r>
              <a:rPr lang="uk-UA" b="1" dirty="0" err="1" smtClean="0"/>
              <a:t>куміте</a:t>
            </a:r>
            <a:r>
              <a:rPr lang="uk-UA" b="1" dirty="0" smtClean="0"/>
              <a:t> базується на : 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67729" y="1440293"/>
            <a:ext cx="8946541" cy="4195481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Атака в той момент, коли суперник її не чекає;</a:t>
            </a:r>
          </a:p>
          <a:p>
            <a:pPr>
              <a:buFontTx/>
              <a:buChar char="-"/>
            </a:pPr>
            <a:r>
              <a:rPr lang="uk-UA" dirty="0" smtClean="0"/>
              <a:t>Створення та використання відповідних ситуацій для виконання конкретної атаки;</a:t>
            </a:r>
          </a:p>
          <a:p>
            <a:pPr>
              <a:buFontTx/>
              <a:buChar char="-"/>
            </a:pPr>
            <a:r>
              <a:rPr lang="uk-UA" dirty="0" smtClean="0"/>
              <a:t>Виконання того варіанту атаки, якого суперник не очікує;</a:t>
            </a:r>
          </a:p>
          <a:p>
            <a:pPr>
              <a:buFontTx/>
              <a:buChar char="-"/>
            </a:pPr>
            <a:r>
              <a:rPr lang="uk-UA" dirty="0" smtClean="0"/>
              <a:t>Завершення атаки в непередбачуваний сектор попадання;</a:t>
            </a:r>
          </a:p>
          <a:p>
            <a:pPr>
              <a:buFontTx/>
              <a:buChar char="-"/>
            </a:pPr>
            <a:r>
              <a:rPr lang="uk-UA" dirty="0" smtClean="0"/>
              <a:t>Виконання атаки в такому ритмі та з такою амплітудою, які приводять до втрати контролю за рухом ударної кінцівки;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523" y="3982065"/>
            <a:ext cx="4115078" cy="273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Синя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І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570</Words>
  <Application>Microsoft Office PowerPoint</Application>
  <PresentationFormat>Произвольный</PresentationFormat>
  <Paragraphs>100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Іон</vt:lpstr>
      <vt:lpstr>Розвиток спеціалізованих відчутів в куміте.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Відчуття моменту в куміте базується на :</vt:lpstr>
      <vt:lpstr>Відчуття моменту пов`язане :</vt:lpstr>
      <vt:lpstr>Вибір моменту в куміте базується на : </vt:lpstr>
      <vt:lpstr>Презентация PowerPoint</vt:lpstr>
      <vt:lpstr>Основні етапи відпрацювання спеціалізованих відчуттів в куміте:</vt:lpstr>
      <vt:lpstr>Вправи що спрямовані на вдосконалення спеціалізованих відчуттів в куміте: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спеціалізованих відчутів в куміте</dc:title>
  <dc:creator>Костя Кривий</dc:creator>
  <cp:lastModifiedBy>Admin</cp:lastModifiedBy>
  <cp:revision>17</cp:revision>
  <dcterms:created xsi:type="dcterms:W3CDTF">2019-03-13T11:03:21Z</dcterms:created>
  <dcterms:modified xsi:type="dcterms:W3CDTF">2019-10-21T12:09:58Z</dcterms:modified>
</cp:coreProperties>
</file>